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7E54-457A-4659-9A87-622C11110224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59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7E54-457A-4659-9A87-622C11110224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99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7E54-457A-4659-9A87-622C11110224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45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7E54-457A-4659-9A87-622C11110224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09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7E54-457A-4659-9A87-622C11110224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38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7E54-457A-4659-9A87-622C11110224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46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7E54-457A-4659-9A87-622C11110224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74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7E54-457A-4659-9A87-622C11110224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01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7E54-457A-4659-9A87-622C11110224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02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7E54-457A-4659-9A87-622C11110224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91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7E54-457A-4659-9A87-622C11110224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1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67E54-457A-4659-9A87-622C11110224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A43D1-8C5F-4BB5-96AD-6A66B5881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65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cklycodelabs.dev/codelabs/getting-started/index.html?index=..%2F..index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54067" y="216623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ブロックプログラミングを用いたプログラムの論理的思考・コーディングを身に着けるための研究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54067" y="4700588"/>
            <a:ext cx="9144000" cy="1655762"/>
          </a:xfrm>
        </p:spPr>
        <p:txBody>
          <a:bodyPr/>
          <a:lstStyle/>
          <a:p>
            <a:r>
              <a:rPr kumimoji="1" lang="ja-JP" altLang="en-US" dirty="0" smtClean="0"/>
              <a:t>学籍番号：</a:t>
            </a:r>
            <a:r>
              <a:rPr kumimoji="1" lang="en-US" altLang="ja-JP" dirty="0" smtClean="0"/>
              <a:t>1821121</a:t>
            </a:r>
          </a:p>
          <a:p>
            <a:r>
              <a:rPr lang="ja-JP" altLang="en-US" dirty="0" smtClean="0"/>
              <a:t>氏名：島岡慎也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1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4/30 ~ 5/7</a:t>
            </a:r>
            <a:r>
              <a:rPr kumimoji="1" lang="ja-JP" altLang="en-US" dirty="0" smtClean="0"/>
              <a:t>進捗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公式に用意された</a:t>
            </a:r>
            <a:r>
              <a:rPr lang="en-US" altLang="ja-JP" dirty="0" err="1" smtClean="0"/>
              <a:t>Blockly</a:t>
            </a:r>
            <a:r>
              <a:rPr lang="ja-JP" altLang="en-US" dirty="0" smtClean="0"/>
              <a:t>入門のアプリケーションを利用し、</a:t>
            </a:r>
            <a:r>
              <a:rPr lang="en-US" altLang="ja-JP" dirty="0" err="1" smtClean="0"/>
              <a:t>Blockly</a:t>
            </a:r>
            <a:r>
              <a:rPr lang="ja-JP" altLang="en-US" dirty="0" smtClean="0"/>
              <a:t>に触れた</a:t>
            </a:r>
            <a:endParaRPr lang="en-US" altLang="ja-JP" dirty="0" smtClean="0"/>
          </a:p>
          <a:p>
            <a:r>
              <a:rPr lang="en-US" altLang="ja-JP" dirty="0" err="1" smtClean="0"/>
              <a:t>Javascript</a:t>
            </a:r>
            <a:r>
              <a:rPr lang="ja-JP" altLang="en-US" dirty="0" smtClean="0"/>
              <a:t>についての勉強を進め</a:t>
            </a:r>
            <a:r>
              <a:rPr lang="ja-JP" altLang="en-US" dirty="0"/>
              <a:t>た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991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Blockly</a:t>
            </a:r>
            <a:r>
              <a:rPr kumimoji="1" lang="ja-JP" altLang="en-US" dirty="0" smtClean="0"/>
              <a:t>入門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https://blocklycodelabs.dev/codelabs/getting-started/index.html?index=..%2F..</a:t>
            </a:r>
            <a:r>
              <a:rPr lang="en-US" altLang="ja-JP" dirty="0" smtClean="0">
                <a:hlinkClick r:id="rId2"/>
              </a:rPr>
              <a:t>index#0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上記より利用できる</a:t>
            </a:r>
            <a:r>
              <a:rPr lang="en-US" altLang="ja-JP" dirty="0" err="1" smtClean="0"/>
              <a:t>Blockly</a:t>
            </a:r>
            <a:r>
              <a:rPr lang="ja-JP" altLang="en-US" dirty="0" smtClean="0"/>
              <a:t>入門の内容</a:t>
            </a:r>
            <a:r>
              <a:rPr lang="ja-JP" altLang="en-US" dirty="0"/>
              <a:t>を</a:t>
            </a:r>
            <a:r>
              <a:rPr lang="ja-JP" altLang="en-US" dirty="0" smtClean="0"/>
              <a:t>実際に作成した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Blockly</a:t>
            </a:r>
            <a:r>
              <a:rPr kumimoji="1" lang="ja-JP" altLang="en-US" dirty="0" smtClean="0"/>
              <a:t>のブロックの作成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Blockly</a:t>
            </a:r>
            <a:r>
              <a:rPr lang="ja-JP" altLang="en-US" dirty="0" smtClean="0"/>
              <a:t>のブロックに命令を作成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命令通りに動くことの確認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28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Blockly</a:t>
            </a:r>
            <a:r>
              <a:rPr kumimoji="1" lang="ja-JP" altLang="en-US" dirty="0" smtClean="0"/>
              <a:t>入門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586" y="1690688"/>
            <a:ext cx="3435417" cy="440425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116" y="1690688"/>
            <a:ext cx="3226645" cy="440425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701800" y="6223000"/>
            <a:ext cx="616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Blockly</a:t>
            </a:r>
            <a:r>
              <a:rPr kumimoji="1" lang="ja-JP" altLang="en-US" dirty="0" smtClean="0"/>
              <a:t>で作成したアプリケーションの図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721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今週の進捗と来週以降</a:t>
            </a:r>
            <a:r>
              <a:rPr lang="ja-JP" altLang="en-US" smtClean="0"/>
              <a:t>の目標まとめ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できたこと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Blockly</a:t>
            </a:r>
            <a:r>
              <a:rPr lang="ja-JP" altLang="en-US" dirty="0" smtClean="0"/>
              <a:t>に命令ブロックを用意する</a:t>
            </a:r>
            <a:endParaRPr lang="en-US" altLang="ja-JP" dirty="0"/>
          </a:p>
          <a:p>
            <a:r>
              <a:rPr lang="ja-JP" altLang="en-US" dirty="0" smtClean="0"/>
              <a:t>今後したいこと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Blockly</a:t>
            </a:r>
            <a:r>
              <a:rPr lang="ja-JP" altLang="en-US" dirty="0" smtClean="0"/>
              <a:t>の命令ブロックをオリジナルでも作れるようにする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Blockly</a:t>
            </a:r>
            <a:r>
              <a:rPr lang="ja-JP" altLang="en-US" dirty="0" smtClean="0"/>
              <a:t>の命令ブロックの画像作成について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ブロックプログラムから高級言語への変換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err="1"/>
              <a:t>Blockly</a:t>
            </a:r>
            <a:r>
              <a:rPr lang="ja-JP" altLang="en-US" dirty="0"/>
              <a:t>についてより情報を集める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en-US" altLang="ja-JP" dirty="0" err="1" smtClean="0"/>
              <a:t>Javascript</a:t>
            </a:r>
            <a:r>
              <a:rPr lang="ja-JP" altLang="en-US" dirty="0" smtClean="0"/>
              <a:t>の勉強を進める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685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160</Words>
  <Application>Microsoft Office PowerPoint</Application>
  <PresentationFormat>ワイド画面</PresentationFormat>
  <Paragraphs>27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ブロックプログラミングを用いたプログラムの論理的思考・コーディングを身に着けるための研究</vt:lpstr>
      <vt:lpstr>4/30 ~ 5/7進捗</vt:lpstr>
      <vt:lpstr>Blockly入門</vt:lpstr>
      <vt:lpstr>Blockly入門</vt:lpstr>
      <vt:lpstr>今週の進捗と来週以降の目標まとめ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ブロックプログラミングを用いたプログラムの論理的思考・コーディングを身に着けるための研究</dc:title>
  <dc:creator>s1821121</dc:creator>
  <cp:lastModifiedBy>s1821121</cp:lastModifiedBy>
  <cp:revision>4</cp:revision>
  <dcterms:created xsi:type="dcterms:W3CDTF">2021-05-07T02:52:03Z</dcterms:created>
  <dcterms:modified xsi:type="dcterms:W3CDTF">2021-05-07T03:02:19Z</dcterms:modified>
</cp:coreProperties>
</file>