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63" r:id="rId5"/>
    <p:sldId id="269" r:id="rId6"/>
    <p:sldId id="270"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96470"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（ステップ３は既存研究）</a:t>
            </a:r>
            <a:endParaRPr lang="en-US" altLang="ja-JP" dirty="0" smtClean="0"/>
          </a:p>
          <a:p>
            <a:endParaRPr lang="en-US" altLang="ja-JP" dirty="0"/>
          </a:p>
          <a:p>
            <a:r>
              <a:rPr lang="ja-JP" altLang="en-US" dirty="0" smtClean="0"/>
              <a:t>問題</a:t>
            </a:r>
            <a:r>
              <a:rPr lang="ja-JP" altLang="en-US" dirty="0"/>
              <a:t>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r>
              <a:rPr lang="ja-JP" altLang="en-US" dirty="0" smtClean="0"/>
              <a:t>（穴埋め</a:t>
            </a:r>
            <a:r>
              <a:rPr lang="ja-JP" altLang="en-US" dirty="0"/>
              <a:t>問題を利用し，プログラミング言語に理解を</a:t>
            </a:r>
            <a:r>
              <a:rPr lang="ja-JP" altLang="en-US" dirty="0" smtClean="0"/>
              <a:t>深める）</a:t>
            </a: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514350" indent="-514350">
              <a:buFont typeface="+mj-lt"/>
              <a:buAutoNum type="arabicPeriod"/>
            </a:pPr>
            <a:r>
              <a:rPr lang="ja-JP" altLang="en-US" dirty="0" smtClean="0"/>
              <a:t>（プログラミング</a:t>
            </a:r>
            <a:r>
              <a:rPr lang="ja-JP" altLang="en-US" dirty="0"/>
              <a:t>言語の穴埋め</a:t>
            </a:r>
            <a:r>
              <a:rPr lang="ja-JP" altLang="en-US" dirty="0" smtClean="0"/>
              <a:t>問題）</a:t>
            </a:r>
            <a:endParaRPr lang="ja-JP" altLang="en-US" dirty="0"/>
          </a:p>
          <a:p>
            <a:pPr marL="514350" indent="-514350">
              <a:buFont typeface="+mj-lt"/>
              <a:buAutoNum type="arabicPeriod"/>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27266</TotalTime>
  <Words>2306</Words>
  <Application>Microsoft Office PowerPoint</Application>
  <PresentationFormat>画面に合わせる (4:3)</PresentationFormat>
  <Paragraphs>245</Paragraphs>
  <Slides>29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315</cp:revision>
  <dcterms:created xsi:type="dcterms:W3CDTF">2021-05-14T04:47:49Z</dcterms:created>
  <dcterms:modified xsi:type="dcterms:W3CDTF">2021-11-15T15:54:42Z</dcterms:modified>
</cp:coreProperties>
</file>