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65" r:id="rId3"/>
    <p:sldId id="271" r:id="rId4"/>
    <p:sldId id="263" r:id="rId5"/>
    <p:sldId id="269" r:id="rId6"/>
    <p:sldId id="270" r:id="rId7"/>
    <p:sldId id="310" r:id="rId8"/>
    <p:sldId id="314" r:id="rId9"/>
    <p:sldId id="315" r:id="rId10"/>
    <p:sldId id="316"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 id="326" r:id="rId40"/>
    <p:sldId id="32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5" autoAdjust="0"/>
    <p:restoredTop sz="96470"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ステップ３</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（ステップ３は既存研究）</a:t>
            </a:r>
            <a:endParaRPr lang="en-US" altLang="ja-JP" dirty="0" smtClean="0"/>
          </a:p>
          <a:p>
            <a:endParaRPr lang="en-US" altLang="ja-JP" dirty="0"/>
          </a:p>
          <a:p>
            <a:r>
              <a:rPr lang="ja-JP" altLang="en-US" dirty="0" smtClean="0"/>
              <a:t>問題</a:t>
            </a:r>
            <a:r>
              <a:rPr lang="ja-JP" altLang="en-US" dirty="0"/>
              <a:t>から自動で穴埋め問題を生成する</a:t>
            </a:r>
          </a:p>
          <a:p>
            <a:r>
              <a:rPr lang="ja-JP" altLang="en-US" dirty="0"/>
              <a:t>穴埋め問題が生成された後に、学習者が選んだ解答の場合にどのような結果になるの</a:t>
            </a:r>
            <a:r>
              <a:rPr lang="ja-JP" altLang="en-US" dirty="0" smtClean="0"/>
              <a:t>か２項目</a:t>
            </a:r>
            <a:r>
              <a:rPr lang="ja-JP" altLang="en-US" dirty="0"/>
              <a:t>を評価</a:t>
            </a:r>
            <a:r>
              <a:rPr lang="ja-JP" altLang="en-US" dirty="0" smtClean="0"/>
              <a:t>する</a:t>
            </a:r>
            <a:endParaRPr lang="ja-JP" altLang="en-US" dirty="0"/>
          </a:p>
          <a:p>
            <a:pPr lvl="1"/>
            <a:r>
              <a:rPr lang="ja-JP" altLang="en-US" dirty="0" smtClean="0"/>
              <a:t>プログラムが構文上正しいか</a:t>
            </a:r>
            <a:endParaRPr lang="en-US" altLang="ja-JP" dirty="0" smtClean="0"/>
          </a:p>
          <a:p>
            <a:pPr lvl="1"/>
            <a:r>
              <a:rPr kumimoji="1" lang="ja-JP" altLang="en-US" dirty="0"/>
              <a:t>設計</a:t>
            </a:r>
            <a:r>
              <a:rPr kumimoji="1" lang="ja-JP" altLang="en-US" dirty="0" smtClean="0"/>
              <a:t>と比べて正しく動作しているか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89147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a:t>
            </a:r>
            <a:r>
              <a:rPr lang="ja-JP" altLang="en-US" dirty="0" smtClean="0"/>
              <a:t>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r>
              <a:rPr lang="ja-JP" altLang="en-US" dirty="0" smtClean="0"/>
              <a:t>。</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a:t>
            </a:r>
            <a:r>
              <a:rPr lang="ja-JP" altLang="en-US" dirty="0" smtClean="0"/>
              <a:t>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a:t>
            </a:r>
            <a:r>
              <a:rPr lang="ja-JP" altLang="en-US" dirty="0" smtClean="0"/>
              <a:t>が</a:t>
            </a:r>
            <a:r>
              <a:rPr lang="ja-JP" altLang="en-US" dirty="0" smtClean="0"/>
              <a:t>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文</a:t>
            </a:r>
            <a:r>
              <a:rPr lang="ja-JP" altLang="en-US" dirty="0" smtClean="0"/>
              <a:t>として、素数を表示するプログラムを作成することとし、それに関する評価基準や、問題文を現在準備中</a:t>
            </a:r>
            <a:endParaRPr lang="en-US" altLang="ja-JP" dirty="0" smtClean="0"/>
          </a:p>
          <a:p>
            <a:r>
              <a:rPr kumimoji="1" lang="ja-JP" altLang="en-US" dirty="0" smtClean="0"/>
              <a:t>時間に余裕があれば複数の問題を作成したいが厳しいと考えている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穴埋め問題で、整合性を</a:t>
            </a:r>
            <a:r>
              <a:rPr lang="ja-JP" altLang="en-US" dirty="0" smtClean="0"/>
              <a:t>みる（鷹野教授）</a:t>
            </a:r>
            <a:endParaRPr lang="ja-JP" altLang="en-US" dirty="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の場合は当然正解</a:t>
            </a:r>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a:p>
            <a:endParaRPr kumimoji="1" lang="en-US" altLang="ja-JP" dirty="0" smtClean="0"/>
          </a:p>
          <a:p>
            <a:r>
              <a:rPr lang="ja-JP" altLang="en-US" dirty="0" smtClean="0"/>
              <a:t>穴埋め問題に対応する場合でも実装する関数はほぼ同一のもので実装できそうなので一度完成させきる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穴あき問題を自動生成する際に、正答（実行できる）が複数存在すると</a:t>
            </a:r>
            <a:r>
              <a:rPr lang="ja-JP" altLang="en-US" dirty="0" smtClean="0"/>
              <a:t>きに</a:t>
            </a:r>
            <a:endParaRPr lang="en-US" altLang="ja-JP" dirty="0" smtClean="0"/>
          </a:p>
          <a:p>
            <a:endParaRPr kumimoji="1" lang="en-US" altLang="ja-JP" dirty="0"/>
          </a:p>
          <a:p>
            <a:endParaRPr kumimoji="1" lang="en-US" altLang="ja-JP" dirty="0" smtClean="0"/>
          </a:p>
          <a:p>
            <a:r>
              <a:rPr lang="ja-JP" altLang="en-US" dirty="0" smtClean="0"/>
              <a:t>関連研究をさがす</a:t>
            </a:r>
            <a:endParaRPr lang="en-US" altLang="ja-JP" dirty="0"/>
          </a:p>
          <a:p>
            <a:r>
              <a:rPr kumimoji="1" lang="en-US" altLang="ja-JP" dirty="0" err="1" smtClean="0"/>
              <a:t>Progate</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383553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直観的に理解のしやすいブロックプログラミングとコードの比較により，プログラミングの書き方を学ぶ</a:t>
            </a:r>
          </a:p>
          <a:p>
            <a:r>
              <a:rPr lang="ja-JP" altLang="en-US" dirty="0" smtClean="0"/>
              <a:t>問題</a:t>
            </a:r>
            <a:r>
              <a:rPr lang="ja-JP" altLang="en-US" dirty="0"/>
              <a:t>と解答から、構文上正しいかどうか、問題文と比べ正しいかどうかを評価することで、論理的思考力を</a:t>
            </a:r>
            <a:r>
              <a:rPr lang="ja-JP" altLang="en-US" dirty="0" smtClean="0"/>
              <a:t>培う</a:t>
            </a: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に対して、以下のステップで学習を</a:t>
            </a:r>
            <a:r>
              <a:rPr lang="ja-JP" altLang="en-US" dirty="0" smtClean="0"/>
              <a:t>行う</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27435</TotalTime>
  <Words>2858</Words>
  <Application>Microsoft Office PowerPoint</Application>
  <PresentationFormat>画面に合わせる (4:3)</PresentationFormat>
  <Paragraphs>314</Paragraphs>
  <Slides>40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40</vt:i4>
      </vt:variant>
    </vt:vector>
  </HeadingPairs>
  <TitlesOfParts>
    <vt:vector size="47"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341</cp:revision>
  <dcterms:created xsi:type="dcterms:W3CDTF">2021-05-14T04:47:49Z</dcterms:created>
  <dcterms:modified xsi:type="dcterms:W3CDTF">2021-11-22T02:50:39Z</dcterms:modified>
</cp:coreProperties>
</file>