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65" r:id="rId3"/>
    <p:sldId id="271" r:id="rId4"/>
    <p:sldId id="270" r:id="rId5"/>
    <p:sldId id="263" r:id="rId6"/>
    <p:sldId id="269" r:id="rId7"/>
    <p:sldId id="302" r:id="rId8"/>
    <p:sldId id="311" r:id="rId9"/>
    <p:sldId id="310" r:id="rId10"/>
    <p:sldId id="288" r:id="rId11"/>
    <p:sldId id="279" r:id="rId12"/>
    <p:sldId id="273" r:id="rId13"/>
    <p:sldId id="278" r:id="rId14"/>
    <p:sldId id="276" r:id="rId15"/>
    <p:sldId id="285" r:id="rId16"/>
    <p:sldId id="286" r:id="rId17"/>
    <p:sldId id="277" r:id="rId18"/>
    <p:sldId id="274" r:id="rId19"/>
    <p:sldId id="275" r:id="rId20"/>
    <p:sldId id="281" r:id="rId21"/>
    <p:sldId id="282" r:id="rId22"/>
    <p:sldId id="290" r:id="rId23"/>
    <p:sldId id="272" r:id="rId24"/>
    <p:sldId id="292" r:id="rId25"/>
    <p:sldId id="293" r:id="rId26"/>
    <p:sldId id="294" r:id="rId27"/>
    <p:sldId id="295" r:id="rId28"/>
    <p:sldId id="303" r:id="rId29"/>
    <p:sldId id="304" r:id="rId30"/>
    <p:sldId id="306" r:id="rId31"/>
    <p:sldId id="307" r:id="rId32"/>
    <p:sldId id="308" r:id="rId33"/>
    <p:sldId id="309" r:id="rId34"/>
    <p:sldId id="30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2110" autoAdjust="0"/>
  </p:normalViewPr>
  <p:slideViewPr>
    <p:cSldViewPr snapToGrid="0">
      <p:cViewPr varScale="1">
        <p:scale>
          <a:sx n="79" d="100"/>
          <a:sy n="79" d="100"/>
        </p:scale>
        <p:origin x="800" y="72"/>
      </p:cViewPr>
      <p:guideLst/>
    </p:cSldViewPr>
  </p:slideViewPr>
  <p:notesTextViewPr>
    <p:cViewPr>
      <p:scale>
        <a:sx n="1" d="1"/>
        <a:sy n="1" d="1"/>
      </p:scale>
      <p:origin x="0" y="0"/>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問題を解くだけではユーザの学習が定着しない</a:t>
            </a:r>
            <a:endParaRPr kumimoji="1" lang="en-US" altLang="ja-JP" dirty="0" smtClean="0"/>
          </a:p>
          <a:p>
            <a:r>
              <a:rPr kumimoji="1" lang="ja-JP" altLang="en-US" dirty="0" smtClean="0"/>
              <a:t>問題の中でも、自分が間違うような箇所はどういったところなのかプロファイル</a:t>
            </a:r>
            <a:endParaRPr kumimoji="1" lang="en-US" altLang="ja-JP" dirty="0" smtClean="0"/>
          </a:p>
          <a:p>
            <a:endParaRPr kumimoji="1" lang="en-US" altLang="ja-JP" dirty="0" smtClean="0"/>
          </a:p>
          <a:p>
            <a:r>
              <a:rPr kumimoji="1" lang="ja-JP" altLang="en-US" dirty="0" smtClean="0"/>
              <a:t>正答率</a:t>
            </a:r>
            <a:endParaRPr kumimoji="1" lang="en-US" altLang="ja-JP" dirty="0" smtClean="0"/>
          </a:p>
          <a:p>
            <a:endParaRPr kumimoji="1" lang="en-US" altLang="ja-JP" dirty="0" smtClean="0"/>
          </a:p>
          <a:p>
            <a:r>
              <a:rPr kumimoji="1" lang="ja-JP" altLang="en-US" dirty="0" smtClean="0"/>
              <a:t>苦手分野がわかるようになる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335928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10</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a:t>
            </a:r>
            <a:r>
              <a:rPr lang="ja-JP" altLang="en-US" dirty="0" smtClean="0"/>
              <a:t>で</a:t>
            </a:r>
            <a:r>
              <a:rPr lang="ja-JP" altLang="en-US" dirty="0" smtClean="0"/>
              <a:t>は、</a:t>
            </a:r>
            <a:r>
              <a:rPr lang="en-US" altLang="ja-JP" dirty="0" err="1" smtClean="0"/>
              <a:t>npm</a:t>
            </a:r>
            <a:r>
              <a:rPr lang="en-US" altLang="ja-JP" dirty="0" smtClean="0"/>
              <a:t>(Node </a:t>
            </a:r>
            <a:r>
              <a:rPr lang="en-US" altLang="ja-JP" dirty="0"/>
              <a:t>Package </a:t>
            </a:r>
            <a:r>
              <a:rPr lang="en-US" altLang="ja-JP" dirty="0" smtClean="0"/>
              <a:t>Manager)</a:t>
            </a:r>
            <a:r>
              <a:rPr lang="ja-JP" altLang="en-US" dirty="0" smtClean="0"/>
              <a:t>と</a:t>
            </a:r>
            <a:r>
              <a:rPr lang="ja-JP" altLang="en-US" dirty="0" smtClean="0"/>
              <a:t>いうパッケージ</a:t>
            </a:r>
            <a:r>
              <a:rPr lang="ja-JP" altLang="en-US" dirty="0" smtClean="0"/>
              <a:t>管理を利用する</a:t>
            </a:r>
            <a:endParaRPr lang="en-US" altLang="ja-JP" dirty="0" smtClean="0"/>
          </a:p>
          <a:p>
            <a:r>
              <a:rPr lang="en-US" altLang="ja-JP" dirty="0" smtClean="0"/>
              <a:t>Windows</a:t>
            </a:r>
            <a:r>
              <a:rPr lang="ja-JP" altLang="en-US" dirty="0" smtClean="0"/>
              <a:t>では</a:t>
            </a:r>
            <a:r>
              <a:rPr lang="en-US" altLang="ja-JP" dirty="0" smtClean="0"/>
              <a:t>Node.js</a:t>
            </a:r>
            <a:r>
              <a:rPr lang="ja-JP" altLang="en-US" dirty="0" smtClean="0"/>
              <a:t>を</a:t>
            </a:r>
            <a:r>
              <a:rPr lang="ja-JP" altLang="en-US" dirty="0" smtClean="0"/>
              <a:t>用いることで、</a:t>
            </a:r>
            <a:r>
              <a:rPr lang="en-US" altLang="ja-JP" dirty="0" err="1" smtClean="0"/>
              <a:t>npm</a:t>
            </a:r>
            <a:r>
              <a:rPr lang="ja-JP" altLang="en-US" dirty="0" err="1" smtClean="0"/>
              <a:t>を簡</a:t>
            </a:r>
            <a:r>
              <a:rPr lang="ja-JP" altLang="en-US" dirty="0" smtClean="0"/>
              <a:t>単に利用できる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12</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19</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a:t>
            </a:r>
            <a:r>
              <a:rPr kumimoji="1" lang="ja-JP" altLang="en-US" sz="2000" dirty="0" smtClean="0"/>
              <a:t>を埋め込まれたブロックを組み合わせるプログラミング手法の</a:t>
            </a:r>
            <a:r>
              <a:rPr kumimoji="1" lang="ja-JP" altLang="en-US" sz="2000" dirty="0" smtClean="0"/>
              <a:t>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2287831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デモ１</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a:t>p</a:t>
            </a:r>
            <a:r>
              <a:rPr lang="en-US" altLang="ja-JP" dirty="0" smtClean="0"/>
              <a:t>rogram/question/test.html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23</a:t>
            </a:fld>
            <a:endParaRPr kumimoji="1" lang="ja-JP" altLang="en-US" dirty="0"/>
          </a:p>
        </p:txBody>
      </p:sp>
    </p:spTree>
    <p:extLst>
      <p:ext uri="{BB962C8B-B14F-4D97-AF65-F5344CB8AC3E}">
        <p14:creationId xmlns:p14="http://schemas.microsoft.com/office/powerpoint/2010/main" val="3564727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837190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今後について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t>現在指定しているキーワードがかなり少ないので増やす</a:t>
            </a:r>
            <a:endParaRPr lang="en-US" altLang="ja-JP" dirty="0"/>
          </a:p>
          <a:p>
            <a:r>
              <a:rPr kumimoji="1" lang="ja-JP" altLang="en-US" dirty="0" smtClean="0"/>
              <a:t>キーワードを配置している場所が</a:t>
            </a:r>
            <a:r>
              <a:rPr kumimoji="1" lang="en-US" altLang="ja-JP" dirty="0" err="1" smtClean="0"/>
              <a:t>Javascript</a:t>
            </a:r>
            <a:r>
              <a:rPr lang="ja-JP" altLang="en-US" dirty="0" smtClean="0"/>
              <a:t>のファイルに直書きなので、どこか別の場所を考えたい（</a:t>
            </a:r>
            <a:r>
              <a:rPr lang="en-US" altLang="ja-JP" dirty="0" smtClean="0"/>
              <a:t>DB</a:t>
            </a:r>
            <a:r>
              <a:rPr lang="ja-JP" altLang="en-US" dirty="0" smtClean="0"/>
              <a:t>？）</a:t>
            </a:r>
            <a:endParaRPr lang="en-US" altLang="ja-JP" dirty="0" smtClean="0"/>
          </a:p>
          <a:p>
            <a:r>
              <a:rPr lang="ja-JP" altLang="en-US" dirty="0" smtClean="0"/>
              <a:t>解説があるとうれしいらしい、なんらかの形を考えたい</a:t>
            </a:r>
            <a:endParaRPr kumimoji="1" lang="en-US" altLang="ja-JP" dirty="0" smtClean="0"/>
          </a:p>
          <a:p>
            <a:r>
              <a:rPr kumimoji="1" lang="ja-JP" altLang="en-US" dirty="0" smtClean="0"/>
              <a:t>タブの枠のサイズなどが</a:t>
            </a:r>
            <a:r>
              <a:rPr lang="ja-JP" altLang="en-US" dirty="0"/>
              <a:t>適正</a:t>
            </a:r>
            <a:r>
              <a:rPr kumimoji="1" lang="ja-JP" altLang="en-US" dirty="0" smtClean="0"/>
              <a:t>でないので</a:t>
            </a:r>
            <a:r>
              <a:rPr kumimoji="1" lang="en-US" altLang="ja-JP" dirty="0" err="1" smtClean="0"/>
              <a:t>css</a:t>
            </a:r>
            <a:r>
              <a:rPr lang="ja-JP" altLang="en-US" dirty="0"/>
              <a:t>を</a:t>
            </a:r>
            <a:r>
              <a:rPr kumimoji="1" lang="ja-JP" altLang="en-US" dirty="0" smtClean="0"/>
              <a:t>かく</a:t>
            </a:r>
            <a:endParaRPr kumimoji="1" lang="en-US" altLang="ja-JP" dirty="0" smtClean="0"/>
          </a:p>
          <a:p>
            <a:r>
              <a:rPr kumimoji="1" lang="ja-JP" altLang="en-US" dirty="0" smtClean="0"/>
              <a:t>問題にたいして、正解となるブロックを表示できるようにしたい</a:t>
            </a:r>
            <a:endParaRPr kumimoji="1" lang="en-US" altLang="ja-JP" dirty="0" smtClean="0"/>
          </a:p>
          <a:p>
            <a:r>
              <a:rPr lang="en-US" altLang="ja-JP" dirty="0" smtClean="0"/>
              <a:t>DB</a:t>
            </a:r>
            <a:r>
              <a:rPr lang="ja-JP" altLang="en-US" dirty="0" smtClean="0"/>
              <a:t>と連携して問題を生成する方法を考えていない</a:t>
            </a:r>
            <a:endParaRPr lang="en-US" altLang="ja-JP" dirty="0" smtClean="0"/>
          </a:p>
          <a:p>
            <a:pPr lvl="1"/>
            <a:r>
              <a:rPr lang="ja-JP" altLang="en-US" dirty="0" smtClean="0"/>
              <a:t>まずは問題の解答だけ</a:t>
            </a:r>
            <a:r>
              <a:rPr lang="en-US" altLang="ja-JP" dirty="0" smtClean="0"/>
              <a:t>DB</a:t>
            </a:r>
            <a:r>
              <a:rPr lang="ja-JP" altLang="en-US" dirty="0" err="1" smtClean="0"/>
              <a:t>に保</a:t>
            </a:r>
            <a:r>
              <a:rPr lang="ja-JP" altLang="en-US" dirty="0" smtClean="0"/>
              <a:t>存するなど作成したい</a:t>
            </a:r>
            <a:endParaRPr lang="en-US" altLang="ja-JP" dirty="0" smtClean="0"/>
          </a:p>
          <a:p>
            <a:r>
              <a:rPr lang="ja-JP" altLang="en-US" dirty="0" smtClean="0"/>
              <a:t>もし連携する場合、どういった情報を</a:t>
            </a:r>
            <a:r>
              <a:rPr lang="en-US" altLang="ja-JP" dirty="0" smtClean="0"/>
              <a:t>DB</a:t>
            </a:r>
            <a:r>
              <a:rPr lang="ja-JP" altLang="en-US" dirty="0" err="1" smtClean="0"/>
              <a:t>に保</a:t>
            </a:r>
            <a:r>
              <a:rPr lang="ja-JP" altLang="en-US" dirty="0" smtClean="0"/>
              <a:t>存するのか</a:t>
            </a:r>
            <a:endParaRPr lang="en-US" altLang="ja-JP" dirty="0" smtClean="0"/>
          </a:p>
          <a:p>
            <a:pPr lvl="1"/>
            <a:r>
              <a:rPr lang="ja-JP" altLang="en-US" dirty="0" smtClean="0"/>
              <a:t>問題の解答</a:t>
            </a:r>
            <a:endParaRPr lang="en-US" altLang="ja-JP" dirty="0" smtClean="0"/>
          </a:p>
          <a:p>
            <a:pPr lvl="1"/>
            <a:r>
              <a:rPr lang="ja-JP" altLang="en-US" dirty="0" smtClean="0"/>
              <a:t>問題の選択肢</a:t>
            </a:r>
            <a:endParaRPr lang="en-US" altLang="ja-JP" dirty="0" smtClean="0"/>
          </a:p>
          <a:p>
            <a:pPr lvl="2"/>
            <a:r>
              <a:rPr lang="ja-JP" altLang="en-US" dirty="0" smtClean="0"/>
              <a:t>事前に決めておくのかどうか</a:t>
            </a:r>
            <a:endParaRPr lang="en-US" altLang="ja-JP" dirty="0" smtClean="0"/>
          </a:p>
          <a:p>
            <a:endParaRPr kumimoji="1" lang="en-US" altLang="ja-JP" dirty="0" smtClean="0"/>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380418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a:t>
            </a:r>
            <a:r>
              <a:rPr lang="ja-JP" altLang="en-US" dirty="0" smtClean="0"/>
              <a:t>より，プログラミング</a:t>
            </a:r>
            <a:r>
              <a:rPr lang="ja-JP" altLang="en-US" dirty="0"/>
              <a:t>の論理的思考を身に</a:t>
            </a:r>
            <a:r>
              <a:rPr lang="ja-JP" altLang="en-US" dirty="0" smtClean="0"/>
              <a:t>着けられる</a:t>
            </a:r>
            <a:r>
              <a:rPr lang="ja-JP" altLang="en-US" dirty="0" smtClean="0"/>
              <a:t>システム</a:t>
            </a:r>
            <a:endParaRPr lang="en-US" altLang="ja-JP" dirty="0" smtClean="0"/>
          </a:p>
          <a:p>
            <a:r>
              <a:rPr lang="ja-JP" altLang="en-US" dirty="0" smtClean="0"/>
              <a:t>ブロックプログラミングからブロックリーによるコードへの変換を利用</a:t>
            </a:r>
            <a:r>
              <a:rPr lang="ja-JP" altLang="en-US" dirty="0" smtClean="0"/>
              <a:t>し，プログラミング</a:t>
            </a:r>
            <a:r>
              <a:rPr lang="ja-JP" altLang="en-US" dirty="0" smtClean="0"/>
              <a:t>言語への理解を深められる</a:t>
            </a:r>
            <a:r>
              <a:rPr lang="ja-JP" altLang="en-US" dirty="0" smtClean="0"/>
              <a:t>システム</a:t>
            </a:r>
            <a:endParaRPr lang="en-US" altLang="ja-JP" dirty="0" smtClean="0"/>
          </a:p>
          <a:p>
            <a:r>
              <a:rPr lang="ja-JP" altLang="en-US" dirty="0" smtClean="0"/>
              <a:t>穴埋め問題などを利用</a:t>
            </a:r>
            <a:r>
              <a:rPr lang="ja-JP" altLang="en-US" dirty="0" smtClean="0"/>
              <a:t>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解決すべき課題</a:t>
            </a:r>
            <a:endParaRPr kumimoji="1" lang="ja-JP" altLang="en-US" dirty="0"/>
          </a:p>
        </p:txBody>
      </p:sp>
      <p:sp>
        <p:nvSpPr>
          <p:cNvPr id="3" name="コンテンツ プレースホルダー 2"/>
          <p:cNvSpPr>
            <a:spLocks noGrp="1"/>
          </p:cNvSpPr>
          <p:nvPr>
            <p:ph idx="1"/>
          </p:nvPr>
        </p:nvSpPr>
        <p:spPr>
          <a:xfrm>
            <a:off x="628649" y="1825625"/>
            <a:ext cx="8288773" cy="4351338"/>
          </a:xfrm>
        </p:spPr>
        <p:txBody>
          <a:bodyPr/>
          <a:lstStyle/>
          <a:p>
            <a:r>
              <a:rPr kumimoji="1" lang="ja-JP" altLang="en-US" dirty="0" smtClean="0"/>
              <a:t>どのレベルまでのコードが学習によって理解できるようになればいいのか</a:t>
            </a:r>
            <a:endParaRPr kumimoji="1" lang="en-US" altLang="ja-JP" dirty="0" smtClean="0"/>
          </a:p>
          <a:p>
            <a:endParaRPr kumimoji="1" lang="en-US" altLang="ja-JP" dirty="0" smtClean="0"/>
          </a:p>
          <a:p>
            <a:r>
              <a:rPr lang="ja-JP" altLang="en-US" dirty="0" smtClean="0"/>
              <a:t>生成されたコードからどのように学習者に提示するの</a:t>
            </a:r>
            <a:r>
              <a:rPr lang="ja-JP" altLang="en-US" dirty="0" smtClean="0"/>
              <a:t>か</a:t>
            </a:r>
            <a:endParaRPr lang="en-US" altLang="ja-JP" dirty="0"/>
          </a:p>
          <a:p>
            <a:pPr lvl="1"/>
            <a:r>
              <a:rPr lang="ja-JP" altLang="en-US" dirty="0" smtClean="0"/>
              <a:t>コードを覚えるには，何度もコードを見ることが近道</a:t>
            </a:r>
            <a:endParaRPr lang="en-US" altLang="ja-JP" dirty="0" smtClean="0"/>
          </a:p>
          <a:p>
            <a:pPr lvl="1"/>
            <a:r>
              <a:rPr kumimoji="1" lang="ja-JP" altLang="en-US" dirty="0" smtClean="0"/>
              <a:t>穴埋め</a:t>
            </a:r>
            <a:r>
              <a:rPr kumimoji="1" lang="ja-JP" altLang="en-US" dirty="0" smtClean="0"/>
              <a:t>問題</a:t>
            </a:r>
            <a:r>
              <a:rPr lang="ja-JP" altLang="en-US" dirty="0" smtClean="0"/>
              <a:t>を繰り返し解くことで覚える</a:t>
            </a:r>
            <a:endParaRPr lang="en-US" altLang="ja-JP" dirty="0"/>
          </a:p>
          <a:p>
            <a:pPr lvl="1"/>
            <a:r>
              <a:rPr kumimoji="1" lang="ja-JP" altLang="en-US" dirty="0" smtClean="0"/>
              <a:t>選択肢</a:t>
            </a:r>
            <a:r>
              <a:rPr kumimoji="1" lang="ja-JP" altLang="en-US" dirty="0" smtClean="0"/>
              <a:t>の</a:t>
            </a:r>
            <a:r>
              <a:rPr kumimoji="1" lang="ja-JP" altLang="en-US" dirty="0" smtClean="0"/>
              <a:t>内容から似ている関数名にも触れる</a:t>
            </a:r>
            <a:endParaRPr kumimoji="1" lang="en-US" altLang="ja-JP" dirty="0" smtClean="0"/>
          </a:p>
          <a:p>
            <a:pPr lvl="1"/>
            <a:r>
              <a:rPr lang="ja-JP" altLang="en-US" dirty="0" smtClean="0"/>
              <a:t>自動で穴埋め問題が生成されることで，暗記だけでは覚えきれないように</a:t>
            </a:r>
            <a:r>
              <a:rPr lang="ja-JP" altLang="en-US" dirty="0"/>
              <a:t>なり</a:t>
            </a:r>
            <a:r>
              <a:rPr lang="ja-JP" altLang="en-US" dirty="0" smtClean="0"/>
              <a:t>、理解が深まる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187274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提案する</a:t>
            </a:r>
            <a:r>
              <a:rPr lang="ja-JP" altLang="en-US" dirty="0" smtClean="0"/>
              <a:t>学習の流れ</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ブロックプログラムに慣れる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kumimoji="1" lang="ja-JP" altLang="en-US" dirty="0" smtClean="0"/>
              <a:t>プログラム言語の雰囲気に慣れる</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プログラム言語を読める、穴埋めができる</a:t>
            </a:r>
            <a:endParaRPr lang="en-US" altLang="ja-JP" dirty="0" smtClean="0"/>
          </a:p>
          <a:p>
            <a:pPr marL="514350" indent="-514350">
              <a:buFont typeface="+mj-lt"/>
              <a:buAutoNum type="arabicPeriod"/>
            </a:pPr>
            <a:endParaRPr kumimoji="1" lang="en-US" altLang="ja-JP" dirty="0"/>
          </a:p>
          <a:p>
            <a:pPr marL="514350" indent="-514350">
              <a:buFont typeface="+mj-lt"/>
              <a:buAutoNum type="arabicPeriod"/>
            </a:pPr>
            <a:r>
              <a:rPr lang="ja-JP" altLang="en-US" dirty="0" smtClean="0"/>
              <a:t>プログラミング言語が書ける</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08555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提案する学習環境について</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pPr marL="0" indent="0">
              <a:buNone/>
            </a:pPr>
            <a:r>
              <a:rPr lang="en-US" altLang="ja-JP" sz="1600" dirty="0"/>
              <a:t>1.</a:t>
            </a:r>
            <a:r>
              <a:rPr lang="ja-JP" altLang="en-US" sz="1600" dirty="0"/>
              <a:t> 問題文とブロックプログラミングから、プログラミングに触れる</a:t>
            </a:r>
          </a:p>
          <a:p>
            <a:pPr marL="0" indent="0">
              <a:buNone/>
            </a:pPr>
            <a:r>
              <a:rPr lang="en-US" altLang="ja-JP" sz="1600" dirty="0"/>
              <a:t>-</a:t>
            </a:r>
            <a:r>
              <a:rPr lang="ja-JP" altLang="en-US" sz="1600" dirty="0"/>
              <a:t> 問題となる文章に合わせて、ブロックを動かしてみて、システムの動きをみる（</a:t>
            </a:r>
            <a:r>
              <a:rPr lang="ja-JP" altLang="en-US" sz="1600" dirty="0" smtClean="0"/>
              <a:t>既存</a:t>
            </a:r>
            <a:r>
              <a:rPr lang="ja-JP" altLang="en-US" sz="1600" dirty="0"/>
              <a:t>研究</a:t>
            </a:r>
            <a:r>
              <a:rPr lang="ja-JP" altLang="en-US" sz="1600" dirty="0" smtClean="0"/>
              <a:t>）</a:t>
            </a:r>
            <a:endParaRPr lang="ja-JP" altLang="en-US" sz="1600" dirty="0"/>
          </a:p>
          <a:p>
            <a:pPr marL="0" indent="0">
              <a:buNone/>
            </a:pPr>
            <a:r>
              <a:rPr lang="ja-JP" altLang="en-US" sz="1600" dirty="0"/>
              <a:t/>
            </a:r>
            <a:br>
              <a:rPr lang="ja-JP" altLang="en-US" sz="1600" dirty="0"/>
            </a:br>
            <a:r>
              <a:rPr lang="en-US" altLang="ja-JP" sz="1600" dirty="0"/>
              <a:t>2.</a:t>
            </a:r>
            <a:r>
              <a:rPr lang="ja-JP" altLang="en-US" sz="1600" dirty="0"/>
              <a:t> ブロックからコードに変換されることで、実際に自分のプログラムはどのように書くのか、構文に触れる</a:t>
            </a:r>
          </a:p>
          <a:p>
            <a:pPr marL="0" indent="0">
              <a:buNone/>
            </a:pPr>
            <a:r>
              <a:rPr lang="en-US" altLang="ja-JP" sz="1600" dirty="0"/>
              <a:t>-</a:t>
            </a:r>
            <a:r>
              <a:rPr lang="ja-JP" altLang="en-US" sz="1600" dirty="0"/>
              <a:t> </a:t>
            </a:r>
            <a:r>
              <a:rPr lang="ja-JP" altLang="en-US" sz="1600" dirty="0" smtClean="0"/>
              <a:t>プレイグラウンド</a:t>
            </a:r>
            <a:r>
              <a:rPr lang="ja-JP" altLang="en-US" sz="1600" dirty="0"/>
              <a:t>など</a:t>
            </a:r>
            <a:r>
              <a:rPr lang="ja-JP" altLang="en-US" sz="1600" dirty="0" smtClean="0"/>
              <a:t>、</a:t>
            </a:r>
            <a:r>
              <a:rPr lang="ja-JP" altLang="en-US" sz="1600" dirty="0"/>
              <a:t>例となるコード</a:t>
            </a:r>
            <a:r>
              <a:rPr lang="ja-JP" altLang="en-US" sz="1600" dirty="0" smtClean="0"/>
              <a:t>を見て、</a:t>
            </a:r>
            <a:r>
              <a:rPr lang="ja-JP" altLang="en-US" sz="1600" dirty="0"/>
              <a:t>どのように</a:t>
            </a:r>
            <a:r>
              <a:rPr lang="ja-JP" altLang="en-US" sz="1600" dirty="0" smtClean="0"/>
              <a:t>ブロック</a:t>
            </a:r>
            <a:r>
              <a:rPr lang="ja-JP" altLang="en-US" sz="1600" dirty="0"/>
              <a:t>を</a:t>
            </a:r>
            <a:r>
              <a:rPr lang="ja-JP" altLang="en-US" sz="1600" dirty="0" smtClean="0"/>
              <a:t>組み合わせれば</a:t>
            </a:r>
            <a:r>
              <a:rPr lang="ja-JP" altLang="en-US" sz="1600" dirty="0"/>
              <a:t>作れるのか学ぶ</a:t>
            </a:r>
          </a:p>
          <a:p>
            <a:pPr marL="0" indent="0">
              <a:buNone/>
            </a:pPr>
            <a:r>
              <a:rPr lang="en-US" altLang="ja-JP" sz="1600" dirty="0"/>
              <a:t>-</a:t>
            </a:r>
            <a:r>
              <a:rPr lang="ja-JP" altLang="en-US" sz="1600" dirty="0"/>
              <a:t> 問題となる文章に合わせて、</a:t>
            </a:r>
            <a:r>
              <a:rPr lang="ja-JP" altLang="en-US" sz="1600" dirty="0" smtClean="0"/>
              <a:t>ブロックによって動かして</a:t>
            </a:r>
            <a:r>
              <a:rPr lang="ja-JP" altLang="en-US" sz="1600" dirty="0"/>
              <a:t>みて、システムの動きをみる（完成したあと</a:t>
            </a:r>
            <a:r>
              <a:rPr lang="ja-JP" altLang="en-US" sz="1600" dirty="0" smtClean="0"/>
              <a:t>に実際にコードで書くとこうなるというシステムは既存研究）</a:t>
            </a:r>
            <a:endParaRPr lang="ja-JP" altLang="en-US" sz="1600" dirty="0"/>
          </a:p>
          <a:p>
            <a:pPr marL="0" indent="0">
              <a:buNone/>
            </a:pPr>
            <a:r>
              <a:rPr lang="ja-JP" altLang="en-US" sz="1600" dirty="0"/>
              <a:t/>
            </a:r>
            <a:br>
              <a:rPr lang="ja-JP" altLang="en-US" sz="1600" dirty="0"/>
            </a:br>
            <a:r>
              <a:rPr lang="en-US" altLang="ja-JP" sz="1600" dirty="0"/>
              <a:t>3.</a:t>
            </a:r>
            <a:r>
              <a:rPr lang="ja-JP" altLang="en-US" sz="1600" dirty="0"/>
              <a:t> プログラミング言語の穴埋め問題</a:t>
            </a:r>
          </a:p>
          <a:p>
            <a:pPr marL="0" indent="0">
              <a:buNone/>
            </a:pPr>
            <a:r>
              <a:rPr lang="en-US" altLang="ja-JP" sz="1600" dirty="0"/>
              <a:t>-</a:t>
            </a:r>
            <a:r>
              <a:rPr lang="ja-JP" altLang="en-US" sz="1600" dirty="0"/>
              <a:t> プログラム</a:t>
            </a:r>
            <a:r>
              <a:rPr lang="ja-JP" altLang="en-US" sz="1600" dirty="0" smtClean="0"/>
              <a:t>の文章を穴埋め</a:t>
            </a:r>
            <a:r>
              <a:rPr lang="ja-JP" altLang="en-US" sz="1600" dirty="0"/>
              <a:t>をするシステムは</a:t>
            </a:r>
            <a:r>
              <a:rPr lang="ja-JP" altLang="en-US" sz="1600" dirty="0" smtClean="0"/>
              <a:t>存在する（既存研究）</a:t>
            </a:r>
            <a:endParaRPr lang="ja-JP" altLang="en-US" sz="1600" dirty="0"/>
          </a:p>
          <a:p>
            <a:pPr marL="0" indent="0">
              <a:buNone/>
            </a:pPr>
            <a:r>
              <a:rPr lang="en-US" altLang="ja-JP" sz="1600" dirty="0"/>
              <a:t>-</a:t>
            </a:r>
            <a:r>
              <a:rPr lang="ja-JP" altLang="en-US" sz="1600" dirty="0"/>
              <a:t> 穴埋めになっている問題文がだされた時</a:t>
            </a:r>
            <a:r>
              <a:rPr lang="ja-JP" altLang="en-US" sz="1600" dirty="0" smtClean="0"/>
              <a:t>に、選択肢から選んだ解答の場合にどのような結果になるのかをみれるようにしたい</a:t>
            </a:r>
            <a:endParaRPr lang="en-US" altLang="ja-JP" sz="1600" dirty="0" smtClean="0"/>
          </a:p>
          <a:p>
            <a:pPr marL="0" indent="0">
              <a:buNone/>
            </a:pPr>
            <a:r>
              <a:rPr lang="en-US" altLang="ja-JP" sz="1600" dirty="0" smtClean="0"/>
              <a:t>-</a:t>
            </a:r>
            <a:r>
              <a:rPr lang="ja-JP" altLang="en-US" sz="1600" dirty="0" smtClean="0"/>
              <a:t>コードがうまく動くのか、エラーをはくのか、想定と違う動きをするのか</a:t>
            </a:r>
            <a:r>
              <a:rPr lang="ja-JP" altLang="en-US" sz="1600" dirty="0"/>
              <a:t/>
            </a:r>
            <a:br>
              <a:rPr lang="ja-JP" altLang="en-US" sz="1600" dirty="0"/>
            </a:br>
            <a:endParaRPr lang="ja-JP" altLang="en-US"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76608905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18141</TotalTime>
  <Words>2103</Words>
  <Application>Microsoft Office PowerPoint</Application>
  <PresentationFormat>画面に合わせる (4:3)</PresentationFormat>
  <Paragraphs>210</Paragraphs>
  <Slides>34</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解決すべき課題</vt:lpstr>
      <vt:lpstr>提案する学習の流れ</vt:lpstr>
      <vt:lpstr>提案する学習環境について</vt:lpstr>
      <vt:lpstr>npm</vt:lpstr>
      <vt:lpstr>Node.js</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正誤判定デモ１</vt:lpstr>
      <vt:lpstr>穴あき問題を作成する</vt:lpstr>
      <vt:lpstr>選択肢と正誤判定</vt:lpstr>
      <vt:lpstr>選択式から選んで正誤を判定するプログラム</vt:lpstr>
      <vt:lpstr>利用方法の模索</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256</cp:revision>
  <dcterms:created xsi:type="dcterms:W3CDTF">2021-05-14T04:47:49Z</dcterms:created>
  <dcterms:modified xsi:type="dcterms:W3CDTF">2021-10-24T18:58:50Z</dcterms:modified>
</cp:coreProperties>
</file>