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0" r:id="rId3"/>
    <p:sldId id="258" r:id="rId4"/>
    <p:sldId id="259" r:id="rId5"/>
    <p:sldId id="262" r:id="rId6"/>
    <p:sldId id="265" r:id="rId7"/>
    <p:sldId id="261" r:id="rId8"/>
    <p:sldId id="263" r:id="rId9"/>
    <p:sldId id="266" r:id="rId10"/>
    <p:sldId id="264" r:id="rId11"/>
    <p:sldId id="25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0940" autoAdjust="0"/>
  </p:normalViewPr>
  <p:slideViewPr>
    <p:cSldViewPr snapToGrid="0">
      <p:cViewPr varScale="1">
        <p:scale>
          <a:sx n="72" d="100"/>
          <a:sy n="72" d="100"/>
        </p:scale>
        <p:origin x="11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a:bodyPr>
          <a:lstStyle/>
          <a:p>
            <a:pPr algn="just"/>
            <a:r>
              <a:rPr lang="en-US" altLang="ja-JP" dirty="0" smtClean="0"/>
              <a:t>2020</a:t>
            </a:r>
            <a:r>
              <a:rPr lang="ja-JP" altLang="en-US" dirty="0" smtClean="0"/>
              <a:t>年以降に</a:t>
            </a:r>
            <a:r>
              <a:rPr lang="ja-JP" altLang="en-US" dirty="0" smtClean="0"/>
              <a:t>小学校</a:t>
            </a:r>
            <a:r>
              <a:rPr lang="ja-JP" altLang="en-US" dirty="0" smtClean="0"/>
              <a:t>，中学校</a:t>
            </a:r>
            <a:r>
              <a:rPr lang="ja-JP" altLang="en-US" dirty="0"/>
              <a:t>，</a:t>
            </a:r>
            <a:r>
              <a:rPr lang="ja-JP" altLang="en-US" dirty="0" smtClean="0"/>
              <a:t>高等学校</a:t>
            </a:r>
            <a:r>
              <a:rPr lang="ja-JP" altLang="en-US" dirty="0" smtClean="0"/>
              <a:t>にてプログラミング教育の</a:t>
            </a:r>
            <a:r>
              <a:rPr lang="ja-JP" altLang="en-US" dirty="0" smtClean="0"/>
              <a:t>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a:t>
            </a:r>
            <a:r>
              <a:rPr kumimoji="1" lang="ja-JP" altLang="en-US" dirty="0" smtClean="0"/>
              <a:t>教育の必修化は</a:t>
            </a:r>
            <a:r>
              <a:rPr lang="ja-JP" altLang="en-US" dirty="0"/>
              <a:t>，</a:t>
            </a:r>
            <a:r>
              <a:rPr kumimoji="1" lang="ja-JP" altLang="en-US" dirty="0" smtClean="0"/>
              <a:t>プログラマーを育てることが目的ではなく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a:t>
            </a:r>
            <a:r>
              <a:rPr lang="ja-JP" altLang="en-US" dirty="0" smtClean="0"/>
              <a:t>ある．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873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a:t>
            </a:r>
            <a:r>
              <a:rPr lang="ja-JP" altLang="en-US" sz="3200" dirty="0"/>
              <a:t>を身に着けるための研究</a:t>
            </a:r>
            <a:br>
              <a:rPr lang="ja-JP" altLang="en-US" sz="3200" dirty="0"/>
            </a:br>
            <a:endParaRPr lang="en-US" altLang="ja-JP" dirty="0" smtClean="0"/>
          </a:p>
          <a:p>
            <a:pPr algn="ctr"/>
            <a:r>
              <a:rPr lang="ja-JP" altLang="en-US" dirty="0" smtClean="0"/>
              <a:t>氏名</a:t>
            </a:r>
            <a:r>
              <a:rPr lang="ja-JP" altLang="en-US" dirty="0"/>
              <a:t>：島岡</a:t>
            </a:r>
            <a:r>
              <a:rPr lang="ja-JP" altLang="en-US" dirty="0" smtClean="0"/>
              <a:t>慎也　指導</a:t>
            </a:r>
            <a:r>
              <a:rPr lang="ja-JP" altLang="en-US" dirty="0"/>
              <a:t>教員：鷹野 孝典 教授</a:t>
            </a:r>
            <a:endParaRPr lang="ja-JP" altLang="en-US" dirty="0"/>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3146008"/>
          </a:xfrm>
        </p:spPr>
        <p:txBody>
          <a:bodyPr>
            <a:normAutofit/>
          </a:bodyPr>
          <a:lstStyle/>
          <a:p>
            <a:pPr marL="0" indent="0" algn="just">
              <a:buNone/>
            </a:pPr>
            <a:r>
              <a:rPr lang="ja-JP" altLang="en-US" sz="2400" dirty="0" smtClean="0"/>
              <a:t>今後の</a:t>
            </a:r>
            <a:r>
              <a:rPr lang="ja-JP" altLang="en-US" sz="2400" dirty="0" smtClean="0"/>
              <a:t>スケジュール</a:t>
            </a:r>
            <a:endParaRPr lang="en-US" altLang="ja-JP" sz="2400" dirty="0" smtClean="0"/>
          </a:p>
          <a:p>
            <a:pPr algn="just"/>
            <a:r>
              <a:rPr lang="ja-JP" altLang="en-US" sz="2400" dirty="0" smtClean="0"/>
              <a:t>問題を作成するアルゴリズムを生成</a:t>
            </a:r>
            <a:r>
              <a:rPr lang="ja-JP" altLang="en-US" sz="2400" dirty="0"/>
              <a:t>する．</a:t>
            </a:r>
            <a:endParaRPr lang="en-US" altLang="ja-JP" sz="2400" dirty="0"/>
          </a:p>
          <a:p>
            <a:pPr algn="just"/>
            <a:r>
              <a:rPr kumimoji="1" lang="ja-JP" altLang="en-US" sz="2400" dirty="0" smtClean="0"/>
              <a:t>論理的思考を身に着けるための</a:t>
            </a:r>
            <a:r>
              <a:rPr lang="ja-JP" altLang="en-US" sz="2400" dirty="0"/>
              <a:t>，</a:t>
            </a:r>
            <a:r>
              <a:rPr kumimoji="1" lang="ja-JP" altLang="en-US" sz="2400" dirty="0" smtClean="0"/>
              <a:t>問題を解くためのプロセスについて</a:t>
            </a:r>
            <a:r>
              <a:rPr lang="ja-JP" altLang="en-US" sz="2400" dirty="0"/>
              <a:t>，</a:t>
            </a:r>
            <a:r>
              <a:rPr kumimoji="1" lang="ja-JP" altLang="en-US" sz="2400" dirty="0" smtClean="0"/>
              <a:t>小学生でもわかりやすい範囲でのフローチャートの表示など作成予定</a:t>
            </a:r>
            <a:r>
              <a:rPr lang="ja-JP" altLang="en-US" sz="2400" dirty="0"/>
              <a:t>．</a:t>
            </a:r>
            <a:endParaRPr lang="en-US" altLang="ja-JP" sz="2400" dirty="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10</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dirty="0" smtClean="0"/>
              <a:t>進捗状況</a:t>
            </a:r>
            <a:endParaRPr lang="en-US" altLang="ja-JP" dirty="0" smtClean="0"/>
          </a:p>
          <a:p>
            <a:pPr algn="just"/>
            <a:r>
              <a:rPr lang="ja-JP" altLang="en-US" dirty="0" smtClean="0"/>
              <a:t>コードジェネレート機能を用いたプログラミング言語への変換と表示</a:t>
            </a:r>
            <a:endParaRPr lang="en-US" altLang="ja-JP" dirty="0" smtClean="0"/>
          </a:p>
          <a:p>
            <a:pPr algn="just"/>
            <a:r>
              <a:rPr lang="en-US" altLang="ja-JP" dirty="0" err="1" smtClean="0"/>
              <a:t>Blockly</a:t>
            </a:r>
            <a:r>
              <a:rPr lang="ja-JP" altLang="en-US" dirty="0" smtClean="0"/>
              <a:t>環境に</a:t>
            </a:r>
            <a:r>
              <a:rPr lang="ja-JP" altLang="en-US" dirty="0" smtClean="0"/>
              <a:t>おける，</a:t>
            </a:r>
            <a:r>
              <a:rPr lang="en-US" altLang="ja-JP" dirty="0" smtClean="0"/>
              <a:t>WEB</a:t>
            </a:r>
            <a:r>
              <a:rPr lang="ja-JP" altLang="en-US" dirty="0" smtClean="0"/>
              <a:t>ブラウザ上でのコードの実行</a:t>
            </a:r>
            <a:endParaRPr lang="en-US" altLang="ja-JP" dirty="0" smtClean="0"/>
          </a:p>
          <a:p>
            <a:pPr algn="just"/>
            <a:r>
              <a:rPr lang="ja-JP" altLang="en-US" dirty="0" smtClean="0"/>
              <a:t>問題と解答から正誤の判定</a:t>
            </a:r>
            <a:endParaRPr lang="en-US" altLang="ja-JP" dirty="0" smtClean="0"/>
          </a:p>
          <a:p>
            <a:pPr algn="just"/>
            <a:r>
              <a:rPr lang="ja-JP" altLang="en-US" dirty="0" smtClean="0"/>
              <a:t>問題文を一部穴あきにするサンプル</a:t>
            </a:r>
            <a:endParaRPr lang="en-US" altLang="ja-JP" dirty="0" smtClean="0"/>
          </a:p>
          <a:p>
            <a:pPr algn="just"/>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pPr algn="just"/>
            <a:r>
              <a:rPr lang="ja-JP" altLang="en-US" dirty="0" smtClean="0"/>
              <a:t>小学生</a:t>
            </a:r>
            <a:r>
              <a:rPr lang="ja-JP" altLang="en-US" dirty="0"/>
              <a:t>から高校生までが勉強するために，教科書を読み進めるだけでは難しい場合が考えられる</a:t>
            </a:r>
            <a:r>
              <a:rPr lang="ja-JP" altLang="en-US" dirty="0" smtClean="0"/>
              <a:t>．</a:t>
            </a:r>
            <a:endParaRPr lang="en-US" altLang="ja-JP" dirty="0" smtClean="0"/>
          </a:p>
          <a:p>
            <a:pPr algn="just"/>
            <a:r>
              <a:rPr lang="ja-JP" altLang="en-US" dirty="0" smtClean="0"/>
              <a:t>学習者</a:t>
            </a:r>
            <a:r>
              <a:rPr lang="ja-JP" altLang="en-US" dirty="0"/>
              <a:t>が実際にプログラミングに触れてみることで，論理的思考を身に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ブロックプログラミングを利用することにより，学習</a:t>
            </a:r>
            <a:r>
              <a:rPr lang="ja-JP" altLang="en-US" dirty="0" smtClean="0"/>
              <a:t>の最初期</a:t>
            </a:r>
            <a:r>
              <a:rPr lang="ja-JP" altLang="en-US" dirty="0" smtClean="0"/>
              <a:t>段階でプログラムの構文を理解することなく実行することができる．</a:t>
            </a:r>
            <a:endParaRPr lang="en-US" altLang="ja-JP" dirty="0" smtClean="0"/>
          </a:p>
          <a:p>
            <a:pPr algn="just"/>
            <a:endParaRPr lang="en-US" altLang="ja-JP" dirty="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[2021]</a:t>
            </a:r>
            <a:r>
              <a:rPr lang="ja-JP" altLang="en-US" dirty="0"/>
              <a:t>溝上 大樹</a:t>
            </a:r>
            <a:r>
              <a:rPr lang="ja-JP" altLang="en-US" dirty="0" smtClean="0"/>
              <a:t>「論理的</a:t>
            </a:r>
            <a:r>
              <a:rPr lang="ja-JP" altLang="en-US" dirty="0"/>
              <a:t>思考力を育成する国語科授業の検証 </a:t>
            </a:r>
            <a:r>
              <a:rPr lang="ja-JP" altLang="en-US" dirty="0" smtClean="0"/>
              <a:t>」</a:t>
            </a:r>
            <a:endParaRPr lang="en-US" altLang="ja-JP" dirty="0" smtClean="0">
              <a:latin typeface="+mn-ea"/>
            </a:endParaRPr>
          </a:p>
          <a:p>
            <a:pPr lvl="1" algn="just"/>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pPr algn="just"/>
            <a:r>
              <a:rPr lang="ja-JP" altLang="en-US" dirty="0" smtClean="0"/>
              <a:t>本研究において論理的思考とは，「思考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pPr algn="just"/>
            <a:r>
              <a:rPr lang="ja-JP" altLang="en-US" dirty="0" smtClean="0"/>
              <a:t>論理的思考がすでに培われていることが前提となる教育</a:t>
            </a:r>
            <a:r>
              <a:rPr lang="ja-JP" altLang="en-US" dirty="0" smtClean="0"/>
              <a:t>環境となって</a:t>
            </a:r>
            <a:r>
              <a:rPr lang="ja-JP" altLang="en-US" dirty="0"/>
              <a:t>いる．</a:t>
            </a:r>
            <a:endParaRPr lang="en-US" altLang="ja-JP" dirty="0"/>
          </a:p>
          <a:p>
            <a:pPr marL="0" indent="0" algn="just">
              <a:buNone/>
            </a:pPr>
            <a:r>
              <a:rPr lang="ja-JP" altLang="en-US" dirty="0"/>
              <a:t>　</a:t>
            </a:r>
            <a:r>
              <a:rPr lang="ja-JP" altLang="en-US" dirty="0" smtClean="0"/>
              <a:t>→問題文から意味を読み取って学習者が</a:t>
            </a:r>
            <a:r>
              <a:rPr lang="ja-JP" altLang="en-US" dirty="0"/>
              <a:t>ブロックを</a:t>
            </a:r>
            <a:r>
              <a:rPr lang="ja-JP" altLang="en-US" dirty="0" smtClean="0"/>
              <a:t>組み合わせるシステムでは，既に学習者が論理的な思考をもって問題文を読み取ることができている必要がある．</a:t>
            </a:r>
            <a:endParaRPr lang="en-US" altLang="ja-JP" dirty="0" smtClean="0"/>
          </a:p>
          <a:p>
            <a:pPr marL="0" indent="0" algn="just">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kumimoji="1" lang="ja-JP" altLang="en-US" dirty="0" smtClean="0"/>
              <a:t>本研究では</a:t>
            </a:r>
            <a:r>
              <a:rPr lang="ja-JP" altLang="en-US" dirty="0"/>
              <a:t>，</a:t>
            </a:r>
            <a:r>
              <a:rPr kumimoji="1" lang="ja-JP" altLang="en-US" dirty="0" smtClean="0"/>
              <a:t>ブロック型のプログラミング環境である</a:t>
            </a:r>
            <a:r>
              <a:rPr lang="ja-JP" altLang="en-US" dirty="0" smtClean="0"/>
              <a:t>「</a:t>
            </a:r>
            <a:r>
              <a:rPr lang="en-US" altLang="ja-JP" dirty="0" err="1" smtClean="0"/>
              <a:t>Blockly</a:t>
            </a:r>
            <a:r>
              <a:rPr lang="ja-JP" altLang="en-US" dirty="0" smtClean="0"/>
              <a:t>」を利用</a:t>
            </a:r>
            <a:r>
              <a:rPr lang="ja-JP" altLang="en-US" dirty="0"/>
              <a:t>する．</a:t>
            </a:r>
            <a:endParaRPr lang="en-US" altLang="ja-JP" dirty="0" smtClean="0"/>
          </a:p>
          <a:p>
            <a:pPr algn="just"/>
            <a:r>
              <a:rPr kumimoji="1" lang="ja-JP" altLang="en-US" dirty="0" smtClean="0"/>
              <a:t>「</a:t>
            </a:r>
            <a:r>
              <a:rPr kumimoji="1" lang="en-US" altLang="ja-JP" dirty="0" err="1" smtClean="0"/>
              <a:t>Blockly</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，この機能を用いること</a:t>
            </a:r>
            <a:r>
              <a:rPr lang="ja-JP" altLang="en-US" dirty="0"/>
              <a:t>で，学習者</a:t>
            </a:r>
            <a:r>
              <a:rPr lang="ja-JP" altLang="en-US" dirty="0" smtClean="0"/>
              <a:t>はテキストでのプログラムによる，コーディングの学習が</a:t>
            </a:r>
            <a:r>
              <a:rPr lang="ja-JP" altLang="en-US" dirty="0"/>
              <a:t>できる</a:t>
            </a:r>
            <a:r>
              <a:rPr lang="ja-JP" altLang="en-US" dirty="0" smtClean="0"/>
              <a:t>．</a:t>
            </a:r>
            <a:endParaRPr lang="en-US" altLang="ja-JP" dirty="0" smtClean="0"/>
          </a:p>
          <a:p>
            <a:pPr algn="just"/>
            <a:r>
              <a:rPr lang="ja-JP" altLang="en-US" dirty="0" smtClean="0"/>
              <a:t>この機能により，学習者はプログラムの正しい構文を覚える前に論理にふれることができる．</a:t>
            </a:r>
            <a:endParaRPr lang="en-US" altLang="ja-JP" dirty="0" smtClean="0"/>
          </a:p>
          <a:p>
            <a:pPr algn="just"/>
            <a:r>
              <a:rPr lang="ja-JP" altLang="en-US" dirty="0" smtClean="0"/>
              <a:t>この機能をコードジェネレート機能と本研究では</a:t>
            </a:r>
            <a:r>
              <a:rPr lang="ja-JP" altLang="en-US" dirty="0"/>
              <a:t>呼ぶ</a:t>
            </a:r>
            <a:r>
              <a:rPr lang="ja-JP" altLang="en-US" dirty="0" smtClean="0"/>
              <a:t>．</a:t>
            </a:r>
            <a:endParaRPr lang="en-US" altLang="ja-JP" dirty="0" smtClean="0"/>
          </a:p>
          <a:p>
            <a:pPr algn="just"/>
            <a:endParaRPr lang="en-US" altLang="ja-JP" dirty="0" smtClean="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algn="just"/>
            <a:r>
              <a:rPr kumimoji="1" lang="ja-JP" altLang="en-US" dirty="0" smtClean="0"/>
              <a:t>本研究の目的は</a:t>
            </a:r>
            <a:r>
              <a:rPr lang="ja-JP" altLang="en-US" dirty="0"/>
              <a:t>，</a:t>
            </a:r>
            <a:r>
              <a:rPr kumimoji="1" lang="ja-JP" altLang="en-US" dirty="0" smtClean="0"/>
              <a:t>学生向けに論理的思考を身に着けるための学習支援として</a:t>
            </a:r>
            <a:r>
              <a:rPr lang="ja-JP" altLang="en-US" dirty="0"/>
              <a:t>，</a:t>
            </a:r>
            <a:r>
              <a:rPr kumimoji="1" lang="ja-JP" altLang="en-US" dirty="0" smtClean="0"/>
              <a:t>ブロックプログラミングを利用し</a:t>
            </a:r>
            <a:r>
              <a:rPr lang="ja-JP" altLang="en-US" dirty="0"/>
              <a:t>，</a:t>
            </a:r>
            <a:r>
              <a:rPr kumimoji="1" lang="ja-JP" altLang="en-US" dirty="0" smtClean="0"/>
              <a:t>理解を深めることができる環境を作成する</a:t>
            </a:r>
            <a:r>
              <a:rPr kumimoji="1" lang="ja-JP" altLang="en-US" dirty="0" smtClean="0"/>
              <a:t>ことと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dirty="0" smtClean="0"/>
              <a:t>学習者が</a:t>
            </a:r>
            <a:r>
              <a:rPr lang="en-US" altLang="ja-JP" dirty="0" smtClean="0"/>
              <a:t>WEB</a:t>
            </a:r>
            <a:r>
              <a:rPr lang="ja-JP" altLang="en-US" dirty="0" smtClean="0"/>
              <a:t>ブラウザ上で作業を完結</a:t>
            </a:r>
            <a:r>
              <a:rPr lang="ja-JP" altLang="en-US" dirty="0" smtClean="0"/>
              <a:t>できる．</a:t>
            </a:r>
            <a:endParaRPr lang="en-US" altLang="ja-JP" dirty="0" smtClean="0"/>
          </a:p>
          <a:p>
            <a:pPr algn="just"/>
            <a:r>
              <a:rPr lang="ja-JP" altLang="en-US" dirty="0" smtClean="0"/>
              <a:t>問題</a:t>
            </a:r>
            <a:r>
              <a:rPr lang="ja-JP" altLang="en-US" dirty="0" smtClean="0"/>
              <a:t>文やヒントなどを充実</a:t>
            </a:r>
            <a:r>
              <a:rPr lang="ja-JP" altLang="en-US" dirty="0" smtClean="0"/>
              <a:t>させて，学習者の効率的な論理的</a:t>
            </a:r>
            <a:r>
              <a:rPr lang="ja-JP" altLang="en-US" dirty="0" smtClean="0"/>
              <a:t>思考を</a:t>
            </a:r>
            <a:r>
              <a:rPr lang="ja-JP" altLang="en-US" dirty="0" smtClean="0"/>
              <a:t>養う．</a:t>
            </a:r>
            <a:endParaRPr lang="en-US" altLang="ja-JP" dirty="0" smtClean="0"/>
          </a:p>
          <a:p>
            <a:pPr algn="just"/>
            <a:r>
              <a:rPr lang="ja-JP" altLang="en-US" dirty="0"/>
              <a:t>プログラムの構文を覚えるために，穴埋め問題などを利用</a:t>
            </a:r>
            <a:r>
              <a:rPr lang="ja-JP" altLang="en-US" dirty="0" smtClean="0"/>
              <a:t>し，より</a:t>
            </a:r>
            <a:r>
              <a:rPr lang="ja-JP" altLang="en-US" dirty="0"/>
              <a:t>プログラミングにユーザが慣れていける環境を</a:t>
            </a:r>
            <a:r>
              <a:rPr lang="ja-JP" altLang="en-US" dirty="0" smtClean="0"/>
              <a:t>提案．</a:t>
            </a:r>
            <a:endParaRPr lang="en-US" altLang="ja-JP" dirty="0"/>
          </a:p>
          <a:p>
            <a:pPr algn="just"/>
            <a:r>
              <a:rPr lang="en-US" altLang="ja-JP" dirty="0" err="1" smtClean="0"/>
              <a:t>Blockly</a:t>
            </a:r>
            <a:r>
              <a:rPr lang="ja-JP" altLang="en-US" dirty="0" smtClean="0"/>
              <a:t>によるコードジェネレート機能を利用</a:t>
            </a:r>
            <a:r>
              <a:rPr lang="ja-JP" altLang="en-US" dirty="0" smtClean="0"/>
              <a:t>し，プログラミング</a:t>
            </a:r>
            <a:r>
              <a:rPr lang="ja-JP" altLang="en-US" dirty="0" smtClean="0"/>
              <a:t>言語の構文の理解を深められるシステムを</a:t>
            </a:r>
            <a:r>
              <a:rPr lang="ja-JP" altLang="en-US" dirty="0" smtClean="0"/>
              <a:t>提案．</a:t>
            </a:r>
            <a:endParaRPr lang="en-US" altLang="ja-JP" dirty="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a:t>
            </a:r>
            <a:r>
              <a:rPr kumimoji="1" lang="ja-JP" altLang="en-US" dirty="0" smtClean="0"/>
              <a:t>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a:t>
            </a:r>
            <a:r>
              <a:rPr kumimoji="1" lang="ja-JP" altLang="en-US" dirty="0" smtClean="0"/>
              <a:t>と</a:t>
            </a:r>
            <a:endParaRPr kumimoji="1" lang="en-US" altLang="ja-JP" dirty="0" smtClean="0"/>
          </a:p>
          <a:p>
            <a:pPr algn="ctr"/>
            <a:r>
              <a:rPr kumimoji="1" lang="ja-JP" altLang="en-US" dirty="0" smtClean="0"/>
              <a:t>作成</a:t>
            </a:r>
            <a:r>
              <a:rPr kumimoji="1" lang="ja-JP" altLang="en-US" dirty="0" smtClean="0"/>
              <a:t>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a:t>
            </a:r>
            <a:r>
              <a:rPr lang="ja-JP" altLang="en-US" dirty="0" smtClean="0"/>
              <a:t>表示</a:t>
            </a:r>
            <a:r>
              <a:rPr lang="ja-JP" altLang="en-US" dirty="0" smtClean="0"/>
              <a:t>す</a:t>
            </a:r>
            <a:r>
              <a:rPr lang="ja-JP" altLang="en-US" dirty="0" smtClean="0"/>
              <a:t>る</a:t>
            </a:r>
            <a:r>
              <a:rPr lang="ja-JP" altLang="en-US" dirty="0" smtClean="0"/>
              <a:t>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a:t>
            </a:r>
            <a:r>
              <a:rPr lang="ja-JP" altLang="en-US" dirty="0" smtClean="0"/>
              <a:t>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5981</TotalTime>
  <Words>911</Words>
  <Application>Microsoft Office PowerPoint</Application>
  <PresentationFormat>画面に合わせる (4:3)</PresentationFormat>
  <Paragraphs>88</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156</cp:revision>
  <dcterms:created xsi:type="dcterms:W3CDTF">2018-06-14T09:18:55Z</dcterms:created>
  <dcterms:modified xsi:type="dcterms:W3CDTF">2021-07-27T06:52:19Z</dcterms:modified>
</cp:coreProperties>
</file>