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65" r:id="rId3"/>
    <p:sldId id="263" r:id="rId4"/>
    <p:sldId id="262" r:id="rId5"/>
    <p:sldId id="267" r:id="rId6"/>
    <p:sldId id="259" r:id="rId7"/>
    <p:sldId id="261" r:id="rId8"/>
    <p:sldId id="266"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4" autoAdjust="0"/>
    <p:restoredTop sz="94660"/>
  </p:normalViewPr>
  <p:slideViewPr>
    <p:cSldViewPr snapToGrid="0">
      <p:cViewPr varScale="1">
        <p:scale>
          <a:sx n="79" d="100"/>
          <a:sy n="79" d="100"/>
        </p:scale>
        <p:origin x="9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2021/5/28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E4A1F93-69A3-471B-8D05-15324430A4DD}" type="datetime1">
              <a:rPr kumimoji="1" lang="ja-JP" altLang="en-US" smtClean="0"/>
              <a:t>2021/5/28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7EC324E-2B01-4D23-82E0-3EC1C190E400}" type="datetime1">
              <a:rPr kumimoji="1" lang="ja-JP" altLang="en-US" smtClean="0"/>
              <a:t>2021/5/28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09C661C-5EE3-4B7B-8947-29C898E7C4AC}" type="datetime1">
              <a:rPr kumimoji="1" lang="ja-JP" altLang="en-US" smtClean="0"/>
              <a:t>2021/5/28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8E8E33C-4CBF-4258-9CD2-709B71F25A1F}" type="datetime1">
              <a:rPr kumimoji="1" lang="ja-JP" altLang="en-US" smtClean="0"/>
              <a:t>2021/5/28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01E1143-36BB-4F4B-A4A4-99763A2BE9AA}" type="datetime1">
              <a:rPr kumimoji="1" lang="ja-JP" altLang="en-US" smtClean="0"/>
              <a:t>2021/5/28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A6F5D2E-09FC-4A35-B791-2DDB0EF42AB8}" type="datetime1">
              <a:rPr kumimoji="1" lang="ja-JP" altLang="en-US" smtClean="0"/>
              <a:t>2021/5/28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8DEB04E-9403-42AC-BAE7-0FE028A58EA7}" type="datetime1">
              <a:rPr kumimoji="1" lang="ja-JP" altLang="en-US" smtClean="0"/>
              <a:t>2021/5/28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9BEF992-FDCA-41F9-A6CD-E3A221CFA6CA}" type="datetime1">
              <a:rPr kumimoji="1" lang="ja-JP" altLang="en-US" smtClean="0"/>
              <a:t>2021/5/28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B6F5E9-02FB-4211-A4CE-A63C270DB93E}" type="datetime1">
              <a:rPr kumimoji="1" lang="ja-JP" altLang="en-US" smtClean="0"/>
              <a:t>2021/5/28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5FF5806-10DC-4FFB-B0D3-2B2071E606F8}" type="datetime1">
              <a:rPr kumimoji="1" lang="ja-JP" altLang="en-US" smtClean="0"/>
              <a:t>2021/5/28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21CC2B4-5F3D-48EB-A6D8-A1DAE6659061}" type="datetime1">
              <a:rPr kumimoji="1" lang="ja-JP" altLang="en-US" smtClean="0"/>
              <a:t>2021/5/28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589A1-A792-4BF6-B490-E826193AAA7C}" type="datetime1">
              <a:rPr kumimoji="1" lang="ja-JP" altLang="en-US" smtClean="0"/>
              <a:t>2021/5/28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blocklycodelabs.dev/codelabs/getting-started/index.html?index=..%2F..index#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rmAutofit fontScale="90000"/>
          </a:bodyPr>
          <a:lstStyle/>
          <a:p>
            <a:r>
              <a:rPr lang="ja-JP" altLang="en-US" dirty="0" smtClean="0"/>
              <a:t>ブロックプログラミングを用いたプログラムの論理的思考・コーディングを身に着けるための研究</a:t>
            </a:r>
            <a:endParaRPr kumimoji="1" lang="ja-JP" altLang="en-US"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mtClean="0"/>
              <a:t>1</a:t>
            </a:fld>
            <a:endParaRPr kumimoji="1" lang="ja-JP" altLang="en-US"/>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a:t>
            </a:fld>
            <a:endParaRPr kumimoji="1" lang="ja-JP" altLang="en-US"/>
          </a:p>
        </p:txBody>
      </p:sp>
      <p:pic>
        <p:nvPicPr>
          <p:cNvPr id="6" name="図 5"/>
          <p:cNvPicPr>
            <a:picLocks noChangeAspect="1"/>
          </p:cNvPicPr>
          <p:nvPr/>
        </p:nvPicPr>
        <p:blipFill>
          <a:blip r:embed="rId2"/>
          <a:stretch>
            <a:fillRect/>
          </a:stretch>
        </p:blipFill>
        <p:spPr>
          <a:xfrm>
            <a:off x="1120778" y="2984356"/>
            <a:ext cx="6365872" cy="3546372"/>
          </a:xfrm>
          <a:prstGeom prst="rect">
            <a:avLst/>
          </a:prstGeom>
        </p:spPr>
      </p:pic>
      <p:sp>
        <p:nvSpPr>
          <p:cNvPr id="7" name="テキスト ボックス 6"/>
          <p:cNvSpPr txBox="1"/>
          <p:nvPr/>
        </p:nvSpPr>
        <p:spPr>
          <a:xfrm>
            <a:off x="751959" y="1980429"/>
            <a:ext cx="8392041" cy="400110"/>
          </a:xfrm>
          <a:prstGeom prst="rect">
            <a:avLst/>
          </a:prstGeom>
          <a:noFill/>
        </p:spPr>
        <p:txBody>
          <a:bodyPr wrap="none" rtlCol="0">
            <a:spAutoFit/>
          </a:bodyPr>
          <a:lstStyle/>
          <a:p>
            <a:r>
              <a:rPr kumimoji="1" lang="ja-JP" altLang="en-US" sz="2000" dirty="0" smtClean="0"/>
              <a:t>命令を埋め込まれたブロックを組み合わせるプログラミング手法のこと</a:t>
            </a:r>
            <a:endParaRPr kumimoji="1" lang="ja-JP" altLang="en-US" sz="2000" dirty="0"/>
          </a:p>
        </p:txBody>
      </p:sp>
    </p:spTree>
    <p:extLst>
      <p:ext uri="{BB962C8B-B14F-4D97-AF65-F5344CB8AC3E}">
        <p14:creationId xmlns:p14="http://schemas.microsoft.com/office/powerpoint/2010/main" val="1081448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に</a:t>
            </a:r>
            <a:r>
              <a:rPr lang="ja-JP" altLang="en-US" dirty="0" smtClean="0"/>
              <a:t>よるブロックプログラムとプログラミング言語によるコーディングへの変換</a:t>
            </a:r>
            <a:endParaRPr lang="en-US" altLang="ja-JP" dirty="0" smtClean="0"/>
          </a:p>
          <a:p>
            <a:endParaRPr kumimoji="1" lang="en-US" altLang="ja-JP" dirty="0"/>
          </a:p>
          <a:p>
            <a:r>
              <a:rPr kumimoji="1" lang="ja-JP" altLang="en-US" dirty="0" smtClean="0"/>
              <a:t>複数の言語での実行</a:t>
            </a:r>
            <a:endParaRPr kumimoji="1" lang="en-US" altLang="ja-JP" dirty="0" smtClean="0"/>
          </a:p>
          <a:p>
            <a:pPr lvl="1"/>
            <a:r>
              <a:rPr kumimoji="1" lang="en-US" altLang="ja-JP" dirty="0" err="1" smtClean="0"/>
              <a:t>Javascript</a:t>
            </a:r>
            <a:r>
              <a:rPr kumimoji="1" lang="ja-JP" altLang="en-US" dirty="0" smtClean="0"/>
              <a:t>以外の言語の場合の実行の方法について</a:t>
            </a:r>
            <a:endParaRPr kumimoji="1" lang="en-US" altLang="ja-JP" dirty="0" smtClean="0"/>
          </a:p>
          <a:p>
            <a:pPr marL="0" indent="0">
              <a:buNone/>
            </a:pPr>
            <a:endParaRPr lang="en-US" altLang="ja-JP" dirty="0" smtClean="0"/>
          </a:p>
          <a:p>
            <a:r>
              <a:rPr kumimoji="1" lang="ja-JP" altLang="en-US" dirty="0" smtClean="0"/>
              <a:t>穴埋めにするアルゴリズムの考案</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a:t>
            </a:fld>
            <a:endParaRPr kumimoji="1" lang="ja-JP" altLang="en-US"/>
          </a:p>
        </p:txBody>
      </p:sp>
    </p:spTree>
    <p:extLst>
      <p:ext uri="{BB962C8B-B14F-4D97-AF65-F5344CB8AC3E}">
        <p14:creationId xmlns:p14="http://schemas.microsoft.com/office/powerpoint/2010/main" val="1632152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現在ブロックプログラムからプログラミング言語に変換できて</a:t>
            </a:r>
            <a:r>
              <a:rPr kumimoji="1" lang="ja-JP" altLang="en-US" dirty="0" smtClean="0"/>
              <a:t>いない</a:t>
            </a:r>
            <a:endParaRPr kumimoji="1" lang="en-US" altLang="ja-JP" dirty="0" smtClean="0"/>
          </a:p>
          <a:p>
            <a:pPr marL="971550" lvl="1" indent="-514350">
              <a:buFont typeface="+mj-lt"/>
              <a:buAutoNum type="arabicPeriod"/>
            </a:pPr>
            <a:r>
              <a:rPr lang="ja-JP" altLang="en-US" dirty="0"/>
              <a:t>言語</a:t>
            </a:r>
            <a:r>
              <a:rPr lang="ja-JP" altLang="en-US" dirty="0" smtClean="0"/>
              <a:t>ジェネレータというものがブロックリーでは用意されているらしいので、勉強する</a:t>
            </a:r>
            <a:endParaRPr kumimoji="1" lang="en-US" altLang="ja-JP" dirty="0" smtClean="0"/>
          </a:p>
          <a:p>
            <a:pPr lvl="1"/>
            <a:endParaRPr kumimoji="1" lang="en-US" altLang="ja-JP" dirty="0" smtClean="0"/>
          </a:p>
          <a:p>
            <a:r>
              <a:rPr lang="ja-JP" altLang="en-US" dirty="0" smtClean="0"/>
              <a:t>穴埋めにするアルゴリズムの考案</a:t>
            </a:r>
            <a:r>
              <a:rPr lang="ja-JP" altLang="en-US" dirty="0" smtClean="0"/>
              <a:t>が進んで</a:t>
            </a:r>
            <a:r>
              <a:rPr lang="ja-JP" altLang="en-US" dirty="0" smtClean="0"/>
              <a:t>いない</a:t>
            </a:r>
            <a:endParaRPr lang="en-US" altLang="ja-JP" dirty="0"/>
          </a:p>
          <a:p>
            <a:pPr marL="971550" lvl="1" indent="-514350">
              <a:buFont typeface="+mj-lt"/>
              <a:buAutoNum type="arabicPeriod"/>
            </a:pPr>
            <a:r>
              <a:rPr kumimoji="1" lang="ja-JP" altLang="en-US" dirty="0" smtClean="0"/>
              <a:t>関数名、変数名などを優先的に穴埋めにする</a:t>
            </a:r>
            <a:endParaRPr kumimoji="1" lang="en-US" altLang="ja-JP" dirty="0" smtClean="0"/>
          </a:p>
          <a:p>
            <a:pPr marL="971550" lvl="1" indent="-514350">
              <a:buFont typeface="+mj-lt"/>
              <a:buAutoNum type="arabicPeriod"/>
            </a:pPr>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4</a:t>
            </a:fld>
            <a:endParaRPr kumimoji="1" lang="ja-JP" altLang="en-US"/>
          </a:p>
        </p:txBody>
      </p:sp>
    </p:spTree>
    <p:extLst>
      <p:ext uri="{BB962C8B-B14F-4D97-AF65-F5344CB8AC3E}">
        <p14:creationId xmlns:p14="http://schemas.microsoft.com/office/powerpoint/2010/main" val="2826616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穴埋めにするイメージ</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5</a:t>
            </a:fld>
            <a:endParaRPr kumimoji="1" lang="ja-JP" altLang="en-US"/>
          </a:p>
        </p:txBody>
      </p:sp>
      <p:pic>
        <p:nvPicPr>
          <p:cNvPr id="9" name="図 8"/>
          <p:cNvPicPr>
            <a:picLocks noChangeAspect="1"/>
          </p:cNvPicPr>
          <p:nvPr/>
        </p:nvPicPr>
        <p:blipFill>
          <a:blip r:embed="rId2"/>
          <a:stretch>
            <a:fillRect/>
          </a:stretch>
        </p:blipFill>
        <p:spPr>
          <a:xfrm>
            <a:off x="523453" y="1826161"/>
            <a:ext cx="8346152" cy="4626546"/>
          </a:xfrm>
          <a:prstGeom prst="rect">
            <a:avLst/>
          </a:prstGeom>
        </p:spPr>
      </p:pic>
      <p:sp>
        <p:nvSpPr>
          <p:cNvPr id="10" name="正方形/長方形 9"/>
          <p:cNvSpPr/>
          <p:nvPr/>
        </p:nvSpPr>
        <p:spPr>
          <a:xfrm>
            <a:off x="6538365" y="2856488"/>
            <a:ext cx="445062" cy="13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94279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Blockly</a:t>
            </a:r>
            <a:r>
              <a:rPr kumimoji="1" lang="ja-JP" altLang="en-US" dirty="0" smtClean="0"/>
              <a:t>入門</a:t>
            </a:r>
            <a:endParaRPr kumimoji="1" lang="ja-JP" altLang="en-US" dirty="0"/>
          </a:p>
        </p:txBody>
      </p:sp>
      <p:sp>
        <p:nvSpPr>
          <p:cNvPr id="3" name="コンテンツ プレースホルダー 2"/>
          <p:cNvSpPr>
            <a:spLocks noGrp="1"/>
          </p:cNvSpPr>
          <p:nvPr>
            <p:ph idx="1"/>
          </p:nvPr>
        </p:nvSpPr>
        <p:spPr/>
        <p:txBody>
          <a:bodyPr/>
          <a:lstStyle/>
          <a:p>
            <a:r>
              <a:rPr lang="en-US" altLang="ja-JP" dirty="0">
                <a:hlinkClick r:id="rId2"/>
              </a:rPr>
              <a:t>https://blocklycodelabs.dev/codelabs/getting-started/index.html?index=..%2F..</a:t>
            </a:r>
            <a:r>
              <a:rPr lang="en-US" altLang="ja-JP" dirty="0" smtClean="0">
                <a:hlinkClick r:id="rId2"/>
              </a:rPr>
              <a:t>index#0</a:t>
            </a:r>
            <a:endParaRPr lang="en-US" altLang="ja-JP" dirty="0" smtClean="0"/>
          </a:p>
          <a:p>
            <a:endParaRPr kumimoji="1" lang="en-US" altLang="ja-JP" dirty="0" smtClean="0"/>
          </a:p>
          <a:p>
            <a:r>
              <a:rPr lang="ja-JP" altLang="en-US" dirty="0" smtClean="0"/>
              <a:t>上記より利用できる</a:t>
            </a:r>
            <a:endParaRPr lang="en-US" altLang="ja-JP" dirty="0" smtClean="0"/>
          </a:p>
          <a:p>
            <a:pPr marL="0" indent="0">
              <a:buNone/>
            </a:pPr>
            <a:r>
              <a:rPr lang="en-US" altLang="ja-JP" dirty="0" smtClean="0"/>
              <a:t>”Build a custom </a:t>
            </a:r>
            <a:r>
              <a:rPr lang="en-US" altLang="ja-JP" dirty="0" err="1" smtClean="0"/>
              <a:t>generator”,”Keyboard</a:t>
            </a:r>
            <a:r>
              <a:rPr lang="en-US" altLang="ja-JP" dirty="0" smtClean="0"/>
              <a:t> navigation”</a:t>
            </a:r>
            <a:endParaRPr lang="en-US" altLang="ja-JP" dirty="0" smtClean="0"/>
          </a:p>
          <a:p>
            <a:pPr marL="0" indent="0">
              <a:buNone/>
            </a:pPr>
            <a:r>
              <a:rPr lang="ja-JP" altLang="en-US" dirty="0" smtClean="0"/>
              <a:t>の</a:t>
            </a:r>
            <a:r>
              <a:rPr lang="ja-JP" altLang="en-US" dirty="0" smtClean="0"/>
              <a:t>内容を少し読んだ</a:t>
            </a:r>
            <a:r>
              <a:rPr lang="ja-JP" altLang="en-US" dirty="0" smtClean="0"/>
              <a:t>。</a:t>
            </a:r>
            <a:endParaRPr lang="en-US" altLang="ja-JP" dirty="0" smtClean="0"/>
          </a:p>
          <a:p>
            <a:pPr marL="0" indent="0">
              <a:buNone/>
            </a:pPr>
            <a:r>
              <a:rPr lang="ja-JP" altLang="en-US" dirty="0"/>
              <a:t>しかし</a:t>
            </a:r>
            <a:r>
              <a:rPr lang="ja-JP" altLang="en-US" dirty="0" smtClean="0"/>
              <a:t>、</a:t>
            </a:r>
            <a:r>
              <a:rPr lang="en-US" altLang="ja-JP" dirty="0" smtClean="0"/>
              <a:t>JSON</a:t>
            </a:r>
            <a:r>
              <a:rPr lang="ja-JP" altLang="en-US" dirty="0" smtClean="0"/>
              <a:t>の理解が及ばず着手できなかったため、次週も同様に行う</a:t>
            </a:r>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6</a:t>
            </a:fld>
            <a:endParaRPr kumimoji="1" lang="ja-JP" altLang="en-US"/>
          </a:p>
        </p:txBody>
      </p:sp>
    </p:spTree>
    <p:extLst>
      <p:ext uri="{BB962C8B-B14F-4D97-AF65-F5344CB8AC3E}">
        <p14:creationId xmlns:p14="http://schemas.microsoft.com/office/powerpoint/2010/main" val="1521431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来週</a:t>
            </a:r>
            <a:r>
              <a:rPr lang="ja-JP" altLang="en-US" dirty="0" smtClean="0"/>
              <a:t>以降の目標まとめ</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ブロックプログラム</a:t>
            </a:r>
            <a:r>
              <a:rPr lang="ja-JP" altLang="en-US" dirty="0" smtClean="0"/>
              <a:t>から高級言語への</a:t>
            </a:r>
            <a:r>
              <a:rPr lang="ja-JP" altLang="en-US" dirty="0" smtClean="0"/>
              <a:t>変換</a:t>
            </a:r>
            <a:endParaRPr lang="en-US" altLang="ja-JP" dirty="0" smtClean="0"/>
          </a:p>
          <a:p>
            <a:pPr lvl="1"/>
            <a:r>
              <a:rPr lang="ja-JP" altLang="en-US" dirty="0" smtClean="0"/>
              <a:t>ブロックリーに付属している言語ジェネレーターを利用すると可能だと書かれていた。実際にまだ試していない</a:t>
            </a:r>
            <a:endParaRPr lang="en-US" altLang="ja-JP" dirty="0" smtClean="0"/>
          </a:p>
          <a:p>
            <a:pPr lvl="1"/>
            <a:endParaRPr lang="en-US" altLang="ja-JP" dirty="0"/>
          </a:p>
          <a:p>
            <a:r>
              <a:rPr lang="en-US" altLang="ja-JP" dirty="0" err="1"/>
              <a:t>Blockly</a:t>
            </a:r>
            <a:r>
              <a:rPr lang="ja-JP" altLang="en-US" dirty="0" smtClean="0"/>
              <a:t>について、より</a:t>
            </a:r>
            <a:r>
              <a:rPr lang="ja-JP" altLang="en-US" dirty="0"/>
              <a:t>情報を</a:t>
            </a:r>
            <a:r>
              <a:rPr lang="ja-JP" altLang="en-US" dirty="0" smtClean="0"/>
              <a:t>集める</a:t>
            </a:r>
            <a:endParaRPr lang="en-US" altLang="ja-JP" dirty="0" smtClean="0"/>
          </a:p>
          <a:p>
            <a:pPr marL="0" indent="0">
              <a:buNone/>
            </a:pPr>
            <a:r>
              <a:rPr lang="ja-JP" altLang="en-US" dirty="0" smtClean="0"/>
              <a:t>（</a:t>
            </a:r>
            <a:r>
              <a:rPr lang="en-US" altLang="ja-JP" dirty="0" err="1" smtClean="0"/>
              <a:t>Blockly</a:t>
            </a:r>
            <a:r>
              <a:rPr lang="ja-JP" altLang="en-US" dirty="0" smtClean="0"/>
              <a:t>公式のチュートリアルを一度全部体験する）</a:t>
            </a:r>
            <a:endParaRPr kumimoji="1" lang="en-US" altLang="ja-JP" dirty="0" smtClean="0"/>
          </a:p>
          <a:p>
            <a:r>
              <a:rPr lang="en-US" altLang="ja-JP" dirty="0" err="1" smtClean="0"/>
              <a:t>Javascript,JSON</a:t>
            </a:r>
            <a:r>
              <a:rPr lang="ja-JP" altLang="en-US" dirty="0" smtClean="0"/>
              <a:t>の</a:t>
            </a:r>
            <a:r>
              <a:rPr lang="ja-JP" altLang="en-US" dirty="0" smtClean="0"/>
              <a:t>勉強を</a:t>
            </a:r>
            <a:r>
              <a:rPr lang="ja-JP" altLang="en-US" dirty="0" smtClean="0"/>
              <a:t>進める</a:t>
            </a:r>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7</a:t>
            </a:fld>
            <a:endParaRPr kumimoji="1" lang="ja-JP" altLang="en-US"/>
          </a:p>
        </p:txBody>
      </p:sp>
    </p:spTree>
    <p:extLst>
      <p:ext uri="{BB962C8B-B14F-4D97-AF65-F5344CB8AC3E}">
        <p14:creationId xmlns:p14="http://schemas.microsoft.com/office/powerpoint/2010/main" val="3437852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アドバイス</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ja-JP" altLang="en-US" dirty="0" smtClean="0"/>
              <a:t>隙間時間などに利用可能にする</a:t>
            </a:r>
            <a:endParaRPr kumimoji="1" lang="en-US" altLang="ja-JP" dirty="0" smtClean="0"/>
          </a:p>
          <a:p>
            <a:r>
              <a:rPr kumimoji="1" lang="en-US" altLang="ja-JP" dirty="0" smtClean="0"/>
              <a:t>PC</a:t>
            </a:r>
            <a:r>
              <a:rPr lang="ja-JP" altLang="en-US" dirty="0" smtClean="0"/>
              <a:t>における</a:t>
            </a:r>
            <a:r>
              <a:rPr kumimoji="1" lang="ja-JP" altLang="en-US" dirty="0" smtClean="0"/>
              <a:t>マウス操作だけでなく、スマートフォンの利用も考えてみる</a:t>
            </a:r>
            <a:endParaRPr kumimoji="1" lang="en-US" altLang="ja-JP" dirty="0" smtClean="0"/>
          </a:p>
          <a:p>
            <a:r>
              <a:rPr kumimoji="1" lang="ja-JP" altLang="en-US" dirty="0" smtClean="0"/>
              <a:t>報酬を考えてみる</a:t>
            </a:r>
            <a:endParaRPr kumimoji="1" lang="en-US" altLang="ja-JP" dirty="0" smtClean="0"/>
          </a:p>
          <a:p>
            <a:endParaRPr kumimoji="1" lang="en-US" altLang="ja-JP" dirty="0" smtClean="0"/>
          </a:p>
          <a:p>
            <a:r>
              <a:rPr lang="ja-JP" altLang="en-US" dirty="0" smtClean="0"/>
              <a:t>ブロックプログラムでの逆問題作成</a:t>
            </a:r>
            <a:endParaRPr lang="en-US" altLang="ja-JP" dirty="0" smtClean="0"/>
          </a:p>
          <a:p>
            <a:pPr lvl="1"/>
            <a:r>
              <a:rPr lang="ja-JP" altLang="en-US" dirty="0"/>
              <a:t>５目</a:t>
            </a:r>
            <a:r>
              <a:rPr lang="ja-JP" altLang="en-US" dirty="0" smtClean="0"/>
              <a:t>並べなどの判定をするブロックプログラミングでの問題解決</a:t>
            </a:r>
            <a:endParaRPr lang="en-US" altLang="ja-JP" dirty="0" smtClean="0"/>
          </a:p>
          <a:p>
            <a:pPr marL="914400" lvl="1" indent="-457200">
              <a:buFont typeface="+mj-lt"/>
              <a:buAutoNum type="arabicPeriod"/>
            </a:pPr>
            <a:r>
              <a:rPr lang="ja-JP" altLang="en-US" dirty="0" smtClean="0"/>
              <a:t>問題とそれに対応するコードを事前に作成し、</a:t>
            </a:r>
            <a:r>
              <a:rPr lang="ja-JP" altLang="en-US" dirty="0" smtClean="0"/>
              <a:t>ユーザが作成したブロックプログラミングから生成されるコードと比べ、合否を判定する。</a:t>
            </a:r>
            <a:endParaRPr lang="en-US" altLang="ja-JP" dirty="0" smtClean="0"/>
          </a:p>
          <a:p>
            <a:pPr marL="914400" lvl="1" indent="-457200">
              <a:buFont typeface="+mj-lt"/>
              <a:buAutoNum type="arabicPeriod"/>
            </a:pPr>
            <a:r>
              <a:rPr lang="ja-JP" altLang="en-US" dirty="0" smtClean="0"/>
              <a:t>ユーザが作成したコードで実際に実行した結果、既定の行動をしたら正解とする。</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172327883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8778</TotalTime>
  <Words>336</Words>
  <Application>Microsoft Office PowerPoint</Application>
  <PresentationFormat>画面に合わせる (4:3)</PresentationFormat>
  <Paragraphs>50</Paragraphs>
  <Slides>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游ゴシック</vt:lpstr>
      <vt:lpstr>游ゴシック Light</vt:lpstr>
      <vt:lpstr>Arial</vt:lpstr>
      <vt:lpstr>Calibri</vt:lpstr>
      <vt:lpstr>Calibri Light</vt:lpstr>
      <vt:lpstr>Office テーマ</vt:lpstr>
      <vt:lpstr>ブロックプログラミングを用いたプログラムの論理的思考・コーディングを身に着けるための研究</vt:lpstr>
      <vt:lpstr>ブロックプログラミングとは何か</vt:lpstr>
      <vt:lpstr>研究動機</vt:lpstr>
      <vt:lpstr>研究課題</vt:lpstr>
      <vt:lpstr>穴埋めにするイメージ</vt:lpstr>
      <vt:lpstr>Blockly入門</vt:lpstr>
      <vt:lpstr>来週以降の目標まとめ</vt:lpstr>
      <vt:lpstr>アドバイス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51</cp:revision>
  <dcterms:created xsi:type="dcterms:W3CDTF">2021-05-14T04:47:49Z</dcterms:created>
  <dcterms:modified xsi:type="dcterms:W3CDTF">2021-05-28T03:50:51Z</dcterms:modified>
</cp:coreProperties>
</file>