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70" r:id="rId2"/>
    <p:sldId id="257" r:id="rId3"/>
    <p:sldId id="258" r:id="rId4"/>
    <p:sldId id="260" r:id="rId5"/>
    <p:sldId id="261" r:id="rId6"/>
    <p:sldId id="273" r:id="rId7"/>
    <p:sldId id="274" r:id="rId8"/>
    <p:sldId id="262" r:id="rId9"/>
    <p:sldId id="259"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前期までの進捗</a:t>
            </a:r>
            <a:endParaRPr kumimoji="1" lang="ja-JP" altLang="en-US" dirty="0"/>
          </a:p>
        </p:txBody>
      </p:sp>
      <p:sp>
        <p:nvSpPr>
          <p:cNvPr id="3" name="コンテンツ プレースホルダー 2"/>
          <p:cNvSpPr>
            <a:spLocks noGrp="1"/>
          </p:cNvSpPr>
          <p:nvPr>
            <p:ph idx="1"/>
          </p:nvPr>
        </p:nvSpPr>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Tree>
    <p:extLst>
      <p:ext uri="{BB962C8B-B14F-4D97-AF65-F5344CB8AC3E}">
        <p14:creationId xmlns:p14="http://schemas.microsoft.com/office/powerpoint/2010/main" val="85711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err="1" smtClean="0"/>
              <a:t>LibROSA</a:t>
            </a:r>
            <a:r>
              <a:rPr kumimoji="1" lang="ja-JP" altLang="en-US" dirty="0" smtClean="0"/>
              <a:t>は</a:t>
            </a:r>
            <a:r>
              <a:rPr lang="ja-JP" altLang="en-US" dirty="0"/>
              <a:t>音楽と音声の解析のため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smtClean="0"/>
              <a:t>スペクトル解析、店舗や博士の分析、画像出力など、音楽の分析に必要な機能があらかじめ実装されている。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29661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923330"/>
          </a:xfrm>
          <a:prstGeom prst="rect">
            <a:avLst/>
          </a:prstGeom>
          <a:noFill/>
        </p:spPr>
        <p:txBody>
          <a:bodyPr wrap="square" rtlCol="0">
            <a:spAutoFit/>
          </a:bodyPr>
          <a:lstStyle/>
          <a:p>
            <a:r>
              <a:rPr lang="ja-JP" altLang="en-US" dirty="0"/>
              <a:t>自分の主観</a:t>
            </a:r>
            <a:r>
              <a:rPr lang="ja-JP" altLang="en-US" dirty="0" smtClean="0"/>
              <a:t>で動画</a:t>
            </a:r>
            <a:r>
              <a:rPr kumimoji="1" lang="ja-JP" altLang="en-US" dirty="0" smtClean="0"/>
              <a:t>と</a:t>
            </a:r>
            <a:r>
              <a:rPr kumimoji="1" lang="ja-JP" altLang="en-US" dirty="0"/>
              <a:t>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印象による楽曲と動画のマッチング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と動画を印象によりマッチングする．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インストルメンタルなど</a:t>
            </a:r>
          </a:p>
          <a:p>
            <a:r>
              <a:rPr lang="ja-JP" altLang="en-US" strike="sngStrike" dirty="0" smtClean="0"/>
              <a:t>一時的に自分の主観で動画にジャンル分けをし</a:t>
            </a:r>
            <a:r>
              <a:rPr lang="en-US" altLang="ja-JP" strike="sngStrike" dirty="0" smtClean="0"/>
              <a:t>,</a:t>
            </a:r>
            <a:r>
              <a:rPr lang="ja-JP" altLang="en-US" strike="sngStrike" dirty="0"/>
              <a:t>ジャンル分け</a:t>
            </a:r>
            <a:r>
              <a:rPr lang="ja-JP" altLang="en-US" strike="sngStrike" dirty="0" smtClean="0"/>
              <a:t>した音楽とのマッチングをする</a:t>
            </a:r>
            <a:r>
              <a:rPr lang="en-US" altLang="ja-JP" strike="sngStrike" dirty="0" smtClean="0"/>
              <a:t>.</a:t>
            </a:r>
            <a:r>
              <a:rPr lang="ja-JP" altLang="en-US" strike="sngStrike" dirty="0" smtClean="0"/>
              <a:t>ある程度完成し次第印象マッチングに挑戦する</a:t>
            </a:r>
            <a:r>
              <a:rPr lang="en-US" altLang="ja-JP" strike="sngStrike" dirty="0" smtClean="0"/>
              <a:t>.</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1312</TotalTime>
  <Words>473</Words>
  <Application>Microsoft Office PowerPoint</Application>
  <PresentationFormat>画面に合わせる (4:3)</PresentationFormat>
  <Paragraphs>79</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LibROSA</vt:lpstr>
      <vt:lpstr>提案システムの概要</vt:lpstr>
      <vt:lpstr>印象による楽曲と動画のマッチング</vt:lpstr>
      <vt:lpstr>前期までの進捗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115</cp:revision>
  <cp:lastPrinted>2021-07-27T10:31:59Z</cp:lastPrinted>
  <dcterms:created xsi:type="dcterms:W3CDTF">2018-06-14T09:18:55Z</dcterms:created>
  <dcterms:modified xsi:type="dcterms:W3CDTF">2021-11-01T01:00:43Z</dcterms:modified>
</cp:coreProperties>
</file>