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6" r:id="rId4"/>
    <p:sldId id="264" r:id="rId5"/>
    <p:sldId id="260" r:id="rId6"/>
    <p:sldId id="259" r:id="rId7"/>
    <p:sldId id="274" r:id="rId8"/>
    <p:sldId id="271" r:id="rId9"/>
    <p:sldId id="272" r:id="rId10"/>
    <p:sldId id="27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D2C83-04A2-4979-B2AB-EB53D799B8F8}" type="datetimeFigureOut">
              <a:rPr kumimoji="1" lang="ja-JP" altLang="en-US" smtClean="0"/>
              <a:t>2021/7/16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FCBA4-624D-4EA2-91CA-E88FDF730D09}" type="slidenum">
              <a:rPr kumimoji="1" lang="ja-JP" altLang="en-US" smtClean="0"/>
              <a:t>‹#›</a:t>
            </a:fld>
            <a:endParaRPr kumimoji="1" lang="ja-JP" altLang="en-US"/>
          </a:p>
        </p:txBody>
      </p:sp>
    </p:spTree>
    <p:extLst>
      <p:ext uri="{BB962C8B-B14F-4D97-AF65-F5344CB8AC3E}">
        <p14:creationId xmlns:p14="http://schemas.microsoft.com/office/powerpoint/2010/main" val="42503987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23CA3E2-FCE9-4EB3-8751-817CB2666340}"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98157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BA9793-3233-4CED-949D-9239CA8307C0}"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76954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0A8B360-7489-4EDB-AA95-498B76DED297}"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80530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2CB566C-5E1E-4042-A984-A51016461BC1}"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3255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3BB3A75-D5D5-435A-AA7E-44D687958C88}"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1615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6DA33EE-A83D-409E-A0E2-2896D32A9446}" type="datetime1">
              <a:rPr kumimoji="1" lang="ja-JP" altLang="en-US" smtClean="0"/>
              <a:t>2021/7/16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0332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2E4B4D-9336-493F-85F4-72E2BA3BFEF1}" type="datetime1">
              <a:rPr kumimoji="1" lang="ja-JP" altLang="en-US" smtClean="0"/>
              <a:t>2021/7/16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28785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92A1C0-43C8-413A-AFF4-4D486A00AA1B}" type="datetime1">
              <a:rPr kumimoji="1" lang="ja-JP" altLang="en-US" smtClean="0"/>
              <a:t>2021/7/16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40461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92CA330-C2A0-496C-8715-55A7C2959D75}" type="datetime1">
              <a:rPr kumimoji="1" lang="ja-JP" altLang="en-US" smtClean="0"/>
              <a:t>2021/7/16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58246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DF71CE-7C52-4325-B0CB-C698832585B7}" type="datetime1">
              <a:rPr kumimoji="1" lang="ja-JP" altLang="en-US" smtClean="0"/>
              <a:t>2021/7/16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7817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4D977D7-DAEF-45C3-B400-4865A8EEA098}" type="datetime1">
              <a:rPr kumimoji="1" lang="ja-JP" altLang="en-US" smtClean="0"/>
              <a:t>2021/7/16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63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BF2E6-EDA5-4DC5-A334-169DABF03451}" type="datetime1">
              <a:rPr kumimoji="1" lang="ja-JP" altLang="en-US" smtClean="0"/>
              <a:t>2021/7/16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80046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2"/>
            <a:ext cx="9880600" cy="3424237"/>
          </a:xfrm>
        </p:spPr>
        <p:txBody>
          <a:bodyPr>
            <a:normAutofit/>
          </a:bodyPr>
          <a:lstStyle/>
          <a:p>
            <a:r>
              <a:rPr kumimoji="1" lang="ja-JP" altLang="en-US" dirty="0" smtClean="0"/>
              <a:t>ラウンドロビンを利用した観光地推薦動画に使用する大量音楽のジャンル分け</a:t>
            </a:r>
            <a:endParaRPr kumimoji="1" lang="ja-JP" altLang="en-US" dirty="0"/>
          </a:p>
        </p:txBody>
      </p:sp>
      <p:sp>
        <p:nvSpPr>
          <p:cNvPr id="3" name="スライド番号プレースホルダー 2"/>
          <p:cNvSpPr>
            <a:spLocks noGrp="1"/>
          </p:cNvSpPr>
          <p:nvPr>
            <p:ph type="sldNum" sz="quarter" idx="12"/>
          </p:nvPr>
        </p:nvSpPr>
        <p:spPr/>
        <p:txBody>
          <a:bodyPr/>
          <a:lstStyle/>
          <a:p>
            <a:fld id="{5BD3F0FA-6004-41A1-8B41-907EE258FC72}" type="slidenum">
              <a:rPr kumimoji="1" lang="ja-JP" altLang="en-US" smtClean="0"/>
              <a:t>1</a:t>
            </a:fld>
            <a:endParaRPr kumimoji="1" lang="ja-JP" altLang="en-US"/>
          </a:p>
        </p:txBody>
      </p:sp>
    </p:spTree>
    <p:extLst>
      <p:ext uri="{BB962C8B-B14F-4D97-AF65-F5344CB8AC3E}">
        <p14:creationId xmlns:p14="http://schemas.microsoft.com/office/powerpoint/2010/main" val="3378487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08000"/>
            <a:ext cx="10515600" cy="5668963"/>
          </a:xfrm>
        </p:spPr>
        <p:txBody>
          <a:bodyPr>
            <a:normAutofit/>
          </a:bodyPr>
          <a:lstStyle/>
          <a:p>
            <a:pPr marL="0" indent="0">
              <a:buNone/>
            </a:pPr>
            <a:r>
              <a:rPr lang="ja-JP" altLang="en-US" sz="3200" dirty="0" smtClean="0"/>
              <a:t>これらを画像認識でいくつかのジャンルに分けようと思っている。</a:t>
            </a:r>
            <a:endParaRPr lang="en-US" altLang="ja-JP" sz="3200" dirty="0" smtClean="0"/>
          </a:p>
          <a:p>
            <a:pPr marL="0" indent="0">
              <a:buNone/>
            </a:pPr>
            <a:r>
              <a:rPr lang="ja-JP" altLang="en-US" sz="3200" dirty="0" smtClean="0"/>
              <a:t>しかし、以前考えていた壮大や激しいなどといった、どちらかというと雰囲気的なジャンルに分けるときに不安が残るためジャンル分けを考え直す必要があるかもしれない。</a:t>
            </a:r>
            <a:endParaRPr kumimoji="1" lang="ja-JP" altLang="en-US" sz="3200"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10</a:t>
            </a:fld>
            <a:endParaRPr kumimoji="1" lang="ja-JP" altLang="en-US"/>
          </a:p>
        </p:txBody>
      </p:sp>
    </p:spTree>
    <p:extLst>
      <p:ext uri="{BB962C8B-B14F-4D97-AF65-F5344CB8AC3E}">
        <p14:creationId xmlns:p14="http://schemas.microsoft.com/office/powerpoint/2010/main" val="3037249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近年では</a:t>
            </a:r>
            <a:r>
              <a:rPr lang="ja-JP" altLang="en-US" sz="3200" dirty="0"/>
              <a:t>誰でも</a:t>
            </a:r>
            <a:r>
              <a:rPr kumimoji="1" lang="ja-JP" altLang="en-US" sz="3200" dirty="0" smtClean="0"/>
              <a:t>音楽データをインターネット上にアップロード</a:t>
            </a:r>
            <a:r>
              <a:rPr lang="ja-JP" altLang="en-US" sz="3200" dirty="0"/>
              <a:t>できるよう</a:t>
            </a:r>
            <a:r>
              <a:rPr lang="ja-JP" altLang="en-US" sz="3200" dirty="0" smtClean="0"/>
              <a:t>になっている。</a:t>
            </a:r>
            <a:endParaRPr kumimoji="1" lang="en-US" altLang="ja-JP" sz="3200" dirty="0" smtClean="0"/>
          </a:p>
          <a:p>
            <a:pPr marL="0" indent="0">
              <a:buNone/>
            </a:pPr>
            <a:r>
              <a:rPr kumimoji="1" lang="ja-JP" altLang="en-US" sz="3200" dirty="0" smtClean="0"/>
              <a:t>その音楽データのジャンル分けをしたい</a:t>
            </a:r>
            <a:r>
              <a:rPr kumimoji="1" lang="ja-JP" altLang="en-US" sz="3200" dirty="0" smtClean="0"/>
              <a:t>。</a:t>
            </a:r>
            <a:endParaRPr kumimoji="1" lang="en-US" altLang="ja-JP" sz="3200" dirty="0" smtClean="0"/>
          </a:p>
          <a:p>
            <a:pPr marL="0" indent="0">
              <a:buNone/>
            </a:pPr>
            <a:endParaRPr lang="en-US" altLang="ja-JP" sz="3200" dirty="0"/>
          </a:p>
          <a:p>
            <a:pPr marL="0" indent="0">
              <a:buNone/>
            </a:pPr>
            <a:r>
              <a:rPr kumimoji="1" lang="ja-JP" altLang="en-US" sz="3200" dirty="0" smtClean="0"/>
              <a:t>ジャンル分けをすることで観光地の特徴に合わせて</a:t>
            </a:r>
            <a:r>
              <a:rPr kumimoji="1" lang="en-US" altLang="ja-JP" sz="3200" dirty="0" smtClean="0"/>
              <a:t>BGM</a:t>
            </a:r>
            <a:r>
              <a:rPr kumimoji="1" lang="ja-JP" altLang="en-US" sz="3200" dirty="0" smtClean="0"/>
              <a:t>を設定することで、より観光地をイメージしやすくしたい。</a:t>
            </a:r>
            <a:endParaRPr kumimoji="1" lang="en-US" altLang="ja-JP" sz="3200" dirty="0" smtClean="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2</a:t>
            </a:fld>
            <a:endParaRPr kumimoji="1" lang="ja-JP" altLang="en-US"/>
          </a:p>
        </p:txBody>
      </p:sp>
    </p:spTree>
    <p:extLst>
      <p:ext uri="{BB962C8B-B14F-4D97-AF65-F5344CB8AC3E}">
        <p14:creationId xmlns:p14="http://schemas.microsoft.com/office/powerpoint/2010/main" val="294831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現在ではアップロード</a:t>
            </a:r>
            <a:r>
              <a:rPr lang="ja-JP" altLang="en-US" sz="3200" dirty="0"/>
              <a:t>される音楽データが大量な</a:t>
            </a:r>
            <a:r>
              <a:rPr lang="ja-JP" altLang="en-US" sz="3200" dirty="0" smtClean="0"/>
              <a:t>ため、その大量の音楽</a:t>
            </a:r>
            <a:r>
              <a:rPr lang="ja-JP" altLang="en-US" sz="3200" dirty="0"/>
              <a:t>データを高速</a:t>
            </a:r>
            <a:r>
              <a:rPr lang="ja-JP" altLang="en-US" sz="3200" dirty="0" smtClean="0"/>
              <a:t>に</a:t>
            </a:r>
            <a:r>
              <a:rPr lang="ja-JP" altLang="en-US" sz="3200" dirty="0"/>
              <a:t>処理する必要が出てきた</a:t>
            </a:r>
            <a:r>
              <a:rPr lang="ja-JP" altLang="en-US" sz="3200" dirty="0" smtClean="0"/>
              <a:t>。</a:t>
            </a:r>
            <a:endParaRPr lang="en-US" altLang="ja-JP" sz="3200" dirty="0" smtClean="0"/>
          </a:p>
          <a:p>
            <a:r>
              <a:rPr lang="en-US" altLang="ja-JP" sz="3200" dirty="0" smtClean="0"/>
              <a:t>1</a:t>
            </a:r>
            <a:r>
              <a:rPr lang="ja-JP" altLang="en-US" sz="3200" dirty="0" smtClean="0"/>
              <a:t>台のみで処理する場合、処理する速度にも限界があるため処理を複数台に分けることでさらに高速化を目指す必要がある。</a:t>
            </a:r>
            <a:endParaRPr lang="en-US" altLang="ja-JP" sz="3200" dirty="0"/>
          </a:p>
          <a:p>
            <a:pPr marL="0" indent="0">
              <a:buNone/>
            </a:pPr>
            <a:endParaRPr kumimoji="1" lang="ja-JP" altLang="en-US" sz="3200"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3</a:t>
            </a:fld>
            <a:endParaRPr kumimoji="1" lang="ja-JP" altLang="en-US"/>
          </a:p>
        </p:txBody>
      </p:sp>
    </p:spTree>
    <p:extLst>
      <p:ext uri="{BB962C8B-B14F-4D97-AF65-F5344CB8AC3E}">
        <p14:creationId xmlns:p14="http://schemas.microsoft.com/office/powerpoint/2010/main" val="3125505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提案方式</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ラウンドロビン方式を採用すること</a:t>
            </a:r>
            <a:r>
              <a:rPr lang="ja-JP" altLang="en-US" sz="3200" dirty="0"/>
              <a:t>で</a:t>
            </a:r>
            <a:r>
              <a:rPr kumimoji="1" lang="ja-JP" altLang="en-US" sz="3200" dirty="0" smtClean="0"/>
              <a:t>、いくつかのサーバーに処理を</a:t>
            </a:r>
            <a:r>
              <a:rPr lang="ja-JP" altLang="en-US" sz="3200" dirty="0" smtClean="0"/>
              <a:t>割り振ること</a:t>
            </a:r>
            <a:r>
              <a:rPr kumimoji="1" lang="ja-JP" altLang="en-US" sz="3200" dirty="0" smtClean="0"/>
              <a:t>で高速化を実現する。</a:t>
            </a:r>
            <a:endParaRPr kumimoji="1" lang="ja-JP" altLang="en-US" sz="3200"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4</a:t>
            </a:fld>
            <a:endParaRPr kumimoji="1" lang="ja-JP" altLang="en-US"/>
          </a:p>
        </p:txBody>
      </p:sp>
    </p:spTree>
    <p:extLst>
      <p:ext uri="{BB962C8B-B14F-4D97-AF65-F5344CB8AC3E}">
        <p14:creationId xmlns:p14="http://schemas.microsoft.com/office/powerpoint/2010/main" val="1240307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負荷分散形式の一種</a:t>
            </a:r>
            <a:endParaRPr kumimoji="1" lang="en-US" altLang="ja-JP" dirty="0" smtClean="0"/>
          </a:p>
          <a:p>
            <a:pPr marL="0" indent="0">
              <a:buNone/>
            </a:pPr>
            <a:endParaRPr lang="en-US" altLang="ja-JP" dirty="0"/>
          </a:p>
          <a:p>
            <a:pPr marL="0" indent="0">
              <a:buNone/>
            </a:pPr>
            <a:r>
              <a:rPr kumimoji="1" lang="en-US" altLang="ja-JP" dirty="0" smtClean="0"/>
              <a:t>CPU</a:t>
            </a:r>
            <a:r>
              <a:rPr kumimoji="1" lang="ja-JP" altLang="en-US" dirty="0" smtClean="0"/>
              <a:t>の実行時間割り当てる方式</a:t>
            </a:r>
            <a:endParaRPr kumimoji="1" lang="en-US" altLang="ja-JP" dirty="0" smtClean="0"/>
          </a:p>
          <a:p>
            <a:pPr marL="0" indent="0">
              <a:buNone/>
            </a:pPr>
            <a:r>
              <a:rPr lang="ja-JP" altLang="en-US" dirty="0"/>
              <a:t>→</a:t>
            </a:r>
            <a:r>
              <a:rPr kumimoji="1" lang="ja-JP" altLang="en-US" dirty="0" smtClean="0"/>
              <a:t>ラウンドロビンスケジューリング</a:t>
            </a:r>
            <a:endParaRPr kumimoji="1" lang="en-US" altLang="ja-JP" dirty="0" smtClean="0"/>
          </a:p>
          <a:p>
            <a:pPr marL="0" indent="0">
              <a:buNone/>
            </a:pPr>
            <a:endParaRPr lang="en-US" altLang="ja-JP" dirty="0"/>
          </a:p>
          <a:p>
            <a:pPr marL="0" indent="0">
              <a:buNone/>
            </a:pPr>
            <a:r>
              <a:rPr kumimoji="1" lang="ja-JP" altLang="en-US" dirty="0" smtClean="0"/>
              <a:t>ネットワーク上で</a:t>
            </a:r>
            <a:r>
              <a:rPr lang="ja-JP" altLang="en-US" dirty="0"/>
              <a:t>複数の</a:t>
            </a:r>
            <a:r>
              <a:rPr kumimoji="1" lang="ja-JP" altLang="en-US" dirty="0" smtClean="0"/>
              <a:t>サーバーに負荷分散をサーバー順に行う</a:t>
            </a:r>
            <a:endParaRPr kumimoji="1" lang="en-US" altLang="ja-JP" dirty="0" smtClean="0"/>
          </a:p>
          <a:p>
            <a:pPr marL="0" indent="0">
              <a:buNone/>
            </a:pPr>
            <a:r>
              <a:rPr lang="ja-JP" altLang="en-US" dirty="0" smtClean="0"/>
              <a:t>→ラウンドロビン方式</a:t>
            </a:r>
            <a:endParaRPr kumimoji="1" lang="ja-JP" altLang="en-US"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5</a:t>
            </a:fld>
            <a:endParaRPr kumimoji="1" lang="ja-JP" altLang="en-US"/>
          </a:p>
        </p:txBody>
      </p:sp>
    </p:spTree>
    <p:extLst>
      <p:ext uri="{BB962C8B-B14F-4D97-AF65-F5344CB8AC3E}">
        <p14:creationId xmlns:p14="http://schemas.microsoft.com/office/powerpoint/2010/main" val="182288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ラウンドロビン方式</a:t>
            </a:r>
            <a:endParaRPr lang="ja-JP" altLang="en-US" dirty="0"/>
          </a:p>
        </p:txBody>
      </p:sp>
      <p:sp>
        <p:nvSpPr>
          <p:cNvPr id="3" name="コンテンツ プレースホルダー 2"/>
          <p:cNvSpPr txBox="1">
            <a:spLocks/>
          </p:cNvSpPr>
          <p:nvPr/>
        </p:nvSpPr>
        <p:spPr>
          <a:xfrm>
            <a:off x="838200" y="181398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複数のサーバーに均等に処理を振りわけるもの</a:t>
            </a:r>
            <a:endParaRPr lang="ja-JP" altLang="en-US" dirty="0"/>
          </a:p>
        </p:txBody>
      </p:sp>
      <p:sp>
        <p:nvSpPr>
          <p:cNvPr id="4" name="スライド番号プレースホルダー 3"/>
          <p:cNvSpPr>
            <a:spLocks noGrp="1"/>
          </p:cNvSpPr>
          <p:nvPr>
            <p:ph type="sldNum" sz="quarter" idx="12"/>
          </p:nvPr>
        </p:nvSpPr>
        <p:spPr>
          <a:xfrm>
            <a:off x="8610600" y="6356350"/>
            <a:ext cx="2743200" cy="365125"/>
          </a:xfrm>
        </p:spPr>
        <p:txBody>
          <a:bodyPr/>
          <a:lstStyle/>
          <a:p>
            <a:fld id="{82B0F181-4DAC-4AF6-AAF0-BC662F10B70B}" type="slidenum">
              <a:rPr kumimoji="1" lang="ja-JP" altLang="en-US" smtClean="0"/>
              <a:t>6</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9" name="カギ線コネクタ 8"/>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1" name="カギ線コネクタ 10"/>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3" name="正方形/長方形 12"/>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4" name="正方形/長方形 13"/>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15" name="正方形/長方形 14"/>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16" name="正方形/長方形 15"/>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17" name="正方形/長方形 16"/>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416012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ラウンドロビン方式を採用した理由</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3200" dirty="0" smtClean="0"/>
              <a:t>ラウンドロビン方式は負荷分散と比べると負荷分散専用機を必要としないため今回採用した。</a:t>
            </a:r>
            <a:endParaRPr kumimoji="1" lang="ja-JP" altLang="en-US" sz="3200"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7</a:t>
            </a:fld>
            <a:endParaRPr kumimoji="1" lang="ja-JP" altLang="en-US"/>
          </a:p>
        </p:txBody>
      </p:sp>
    </p:spTree>
    <p:extLst>
      <p:ext uri="{BB962C8B-B14F-4D97-AF65-F5344CB8AC3E}">
        <p14:creationId xmlns:p14="http://schemas.microsoft.com/office/powerpoint/2010/main" val="233378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スペクトログラムとは</a:t>
            </a:r>
            <a:endParaRPr kumimoji="1" lang="ja-JP" altLang="en-US" dirty="0"/>
          </a:p>
        </p:txBody>
      </p:sp>
      <p:pic>
        <p:nvPicPr>
          <p:cNvPr id="4" name="コンテンツ プレースホルダー 3"/>
          <p:cNvPicPr>
            <a:picLocks noGrp="1" noChangeAspect="1"/>
          </p:cNvPicPr>
          <p:nvPr>
            <p:ph idx="1"/>
          </p:nvPr>
        </p:nvPicPr>
        <p:blipFill rotWithShape="1">
          <a:blip r:embed="rId2"/>
          <a:srcRect l="24583" t="32567" r="16678" b="25209"/>
          <a:stretch/>
        </p:blipFill>
        <p:spPr>
          <a:xfrm>
            <a:off x="5223934" y="1910821"/>
            <a:ext cx="6205947" cy="2788179"/>
          </a:xfrm>
          <a:prstGeom prst="rect">
            <a:avLst/>
          </a:prstGeom>
        </p:spPr>
      </p:pic>
      <p:sp>
        <p:nvSpPr>
          <p:cNvPr id="5" name="テキスト ボックス 4"/>
          <p:cNvSpPr txBox="1"/>
          <p:nvPr/>
        </p:nvSpPr>
        <p:spPr>
          <a:xfrm>
            <a:off x="838199" y="2133600"/>
            <a:ext cx="4191001" cy="923330"/>
          </a:xfrm>
          <a:prstGeom prst="rect">
            <a:avLst/>
          </a:prstGeom>
          <a:noFill/>
        </p:spPr>
        <p:txBody>
          <a:bodyPr wrap="square" rtlCol="0">
            <a:spAutoFit/>
          </a:bodyPr>
          <a:lstStyle/>
          <a:p>
            <a:r>
              <a:rPr kumimoji="1" lang="ja-JP" altLang="en-US" dirty="0" smtClean="0"/>
              <a:t>右図の様な、どの時間にどの周波数の音が強く鳴っているかが表された図のこと。</a:t>
            </a:r>
            <a:endParaRPr kumimoji="1" lang="ja-JP" altLang="en-US" dirty="0"/>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8</a:t>
            </a:fld>
            <a:endParaRPr kumimoji="1" lang="ja-JP" altLang="en-US"/>
          </a:p>
        </p:txBody>
      </p:sp>
    </p:spTree>
    <p:extLst>
      <p:ext uri="{BB962C8B-B14F-4D97-AF65-F5344CB8AC3E}">
        <p14:creationId xmlns:p14="http://schemas.microsoft.com/office/powerpoint/2010/main" val="3285687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30" y="1465515"/>
            <a:ext cx="5391876" cy="1929618"/>
          </a:xfrm>
        </p:spPr>
      </p:pic>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9</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923" y="1465515"/>
            <a:ext cx="5391877" cy="1929618"/>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530" y="3817999"/>
            <a:ext cx="5395680" cy="2438868"/>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9707" y="3817999"/>
            <a:ext cx="5584632" cy="1998601"/>
          </a:xfrm>
          <a:prstGeom prst="rect">
            <a:avLst/>
          </a:prstGeom>
        </p:spPr>
      </p:pic>
      <p:sp>
        <p:nvSpPr>
          <p:cNvPr id="10" name="テキスト ボックス 9"/>
          <p:cNvSpPr txBox="1"/>
          <p:nvPr/>
        </p:nvSpPr>
        <p:spPr>
          <a:xfrm>
            <a:off x="922867" y="457874"/>
            <a:ext cx="9846733" cy="584775"/>
          </a:xfrm>
          <a:prstGeom prst="rect">
            <a:avLst/>
          </a:prstGeom>
          <a:noFill/>
        </p:spPr>
        <p:txBody>
          <a:bodyPr wrap="square" rtlCol="0">
            <a:spAutoFit/>
          </a:bodyPr>
          <a:lstStyle/>
          <a:p>
            <a:r>
              <a:rPr lang="ja-JP" altLang="en-US" sz="3200" dirty="0"/>
              <a:t>スペクトログラムのサンプルをいくつかとってみた。</a:t>
            </a:r>
            <a:endParaRPr lang="en-US" altLang="ja-JP" sz="3200" dirty="0"/>
          </a:p>
        </p:txBody>
      </p:sp>
    </p:spTree>
    <p:extLst>
      <p:ext uri="{BB962C8B-B14F-4D97-AF65-F5344CB8AC3E}">
        <p14:creationId xmlns:p14="http://schemas.microsoft.com/office/powerpoint/2010/main" val="883044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342</Words>
  <Application>Microsoft Office PowerPoint</Application>
  <PresentationFormat>ワイド画面</PresentationFormat>
  <Paragraphs>48</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ラウンドロビンを利用した観光地推薦動画に使用する大量音楽のジャンル分け</vt:lpstr>
      <vt:lpstr>研究背景</vt:lpstr>
      <vt:lpstr>研究課題</vt:lpstr>
      <vt:lpstr>提案方式</vt:lpstr>
      <vt:lpstr>ラウンドロビンとは</vt:lpstr>
      <vt:lpstr>PowerPoint プレゼンテーション</vt:lpstr>
      <vt:lpstr>ラウンドロビン方式を採用した理由 </vt:lpstr>
      <vt:lpstr>スペクトログラムとは</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ラウンドロビンを利用した観光地推薦動画に使用する大量音楽のジャンル分け</dc:title>
  <dc:creator>Windows ユーザー</dc:creator>
  <cp:lastModifiedBy>Windows ユーザー</cp:lastModifiedBy>
  <cp:revision>28</cp:revision>
  <dcterms:created xsi:type="dcterms:W3CDTF">2021-06-18T00:36:15Z</dcterms:created>
  <dcterms:modified xsi:type="dcterms:W3CDTF">2021-07-15T22:21:01Z</dcterms:modified>
</cp:coreProperties>
</file>