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92500" lnSpcReduction="2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a:t>
            </a:r>
            <a:r>
              <a:rPr lang="ja-JP" altLang="en-US" dirty="0" smtClean="0"/>
              <a:t>ソーシャルネットワーキングサービス</a:t>
            </a:r>
            <a:r>
              <a:rPr lang="en-US" altLang="ja-JP" dirty="0" smtClean="0"/>
              <a:t>(</a:t>
            </a:r>
            <a:r>
              <a:rPr lang="en-US" altLang="ja-JP" dirty="0" smtClean="0"/>
              <a:t>SNS)</a:t>
            </a:r>
            <a:r>
              <a:rPr lang="ja-JP" altLang="en-US" dirty="0" smtClean="0"/>
              <a:t>など</a:t>
            </a:r>
            <a:r>
              <a:rPr lang="ja-JP" altLang="en-US" dirty="0"/>
              <a:t>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a:t>
            </a:r>
            <a:r>
              <a:rPr lang="ja-JP" altLang="en-US">
                <a:latin typeface="+mn-ea"/>
              </a:rPr>
              <a:t>に</a:t>
            </a:r>
            <a:r>
              <a:rPr lang="ja-JP" altLang="en-US"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smtClean="0"/>
              <a:t>処理</a:t>
            </a:r>
            <a:r>
              <a:rPr lang="ja-JP" altLang="en-US" dirty="0"/>
              <a:t>速度</a:t>
            </a:r>
            <a:r>
              <a:rPr lang="ja-JP" altLang="en-US" dirty="0" smtClean="0"/>
              <a:t>にも</a:t>
            </a:r>
            <a:r>
              <a:rPr lang="ja-JP" altLang="en-US" dirty="0"/>
              <a:t>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923330"/>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1200329"/>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en-US" altLang="ja-JP" dirty="0" smtClean="0"/>
          </a:p>
          <a:p>
            <a:endParaRPr lang="en-US" altLang="ja-JP" dirty="0"/>
          </a:p>
          <a:p>
            <a:r>
              <a:rPr kumimoji="1" lang="ja-JP" altLang="en-US" dirty="0" smtClean="0"/>
              <a:t>いただいた意見</a:t>
            </a:r>
            <a:endParaRPr kumimoji="1" lang="en-US" altLang="ja-JP" dirty="0" smtClean="0"/>
          </a:p>
          <a:p>
            <a:r>
              <a:rPr kumimoji="1" lang="ja-JP" altLang="en-US" dirty="0" smtClean="0"/>
              <a:t>ユーザーに動画とどのジャンルでマッチングしたいかを決めてもらう</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2134</TotalTime>
  <Words>527</Words>
  <Application>Microsoft Office PowerPoint</Application>
  <PresentationFormat>画面に合わせる (4:3)</PresentationFormat>
  <Paragraphs>98</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142</cp:revision>
  <cp:lastPrinted>2021-07-27T10:31:59Z</cp:lastPrinted>
  <dcterms:created xsi:type="dcterms:W3CDTF">2018-06-14T09:18:55Z</dcterms:created>
  <dcterms:modified xsi:type="dcterms:W3CDTF">2021-12-06T03:59:37Z</dcterms:modified>
</cp:coreProperties>
</file>