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61" r:id="rId5"/>
    <p:sldId id="259" r:id="rId6"/>
    <p:sldId id="262" r:id="rId7"/>
    <p:sldId id="265" r:id="rId8"/>
    <p:sldId id="258"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6" autoAdjust="0"/>
    <p:restoredTop sz="94660"/>
  </p:normalViewPr>
  <p:slideViewPr>
    <p:cSldViewPr snapToGrid="0">
      <p:cViewPr varScale="1">
        <p:scale>
          <a:sx n="80" d="100"/>
          <a:sy n="80" d="100"/>
        </p:scale>
        <p:origin x="728"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29</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・現在</a:t>
            </a:r>
            <a:r>
              <a:rPr lang="ja-JP" altLang="en-US" dirty="0"/>
              <a:t>の観光地推薦</a:t>
            </a:r>
            <a:r>
              <a:rPr lang="ja-JP" altLang="en-US" dirty="0" smtClean="0"/>
              <a:t>でシステムでは推薦される観光地の情報は，画像が主なため観光地のイメージをつかみづらいと感じた．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切に使用されていると，その画像から得られる情報量は変わってくる．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・音楽データをジャンル分けし観光地推薦動画とマッチングすることで，ユーザーにより観光地をイメージしやすくなるのではないかと考えた．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で処理の効率を上げる必要があると感じた．</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インターネット上に投稿された大量の音楽データをジャンル分けし，観光地推薦動画とマッチングするシステムの作成．</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ジャンル分けした音楽と観光地推薦動画を合わせる想定をしている</a:t>
            </a:r>
            <a:r>
              <a:rPr kumimoji="1" lang="ja-JP" altLang="en-US" dirty="0" smtClean="0"/>
              <a:t>ため，ジャンル</a:t>
            </a:r>
            <a:r>
              <a:rPr kumimoji="1" lang="ja-JP" altLang="en-US" dirty="0" smtClean="0"/>
              <a:t>分けした音楽と動画をどのように組み合わせるとより</a:t>
            </a:r>
            <a:r>
              <a:rPr lang="ja-JP" altLang="en-US" dirty="0" smtClean="0"/>
              <a:t>イメージしやすくなる</a:t>
            </a:r>
            <a:r>
              <a:rPr lang="ja-JP" altLang="en-US" dirty="0" smtClean="0"/>
              <a:t>か</a:t>
            </a:r>
            <a:r>
              <a:rPr kumimoji="1"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lstStyle/>
          <a:p>
            <a:r>
              <a:rPr lang="ja-JP" altLang="en-US" dirty="0"/>
              <a:t>提案方式図</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59022" y="1469755"/>
            <a:ext cx="1822753"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903030" y="1121019"/>
            <a:ext cx="1337180" cy="935062"/>
          </a:xfrm>
          <a:prstGeom prst="rect">
            <a:avLst/>
          </a:prstGeom>
          <a:noFill/>
        </p:spPr>
        <p:txBody>
          <a:bodyPr wrap="square" rtlCol="0">
            <a:spAutoFit/>
          </a:bodyPr>
          <a:lstStyle/>
          <a:p>
            <a:r>
              <a:rPr kumimoji="1" lang="ja-JP" altLang="en-US" dirty="0" smtClean="0"/>
              <a:t>いくつかのサーバーに処理を分散</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音楽データをスペクトログラムという横軸に時間、縦軸に周波数を表したヒートマップを作成するプログラムの作成をした。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79" y="3431569"/>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a:t>
            </a:r>
            <a:r>
              <a:rPr kumimoji="1" lang="ja-JP" altLang="en-US" dirty="0" smtClean="0">
                <a:latin typeface="+mn-ea"/>
              </a:rPr>
              <a:t>動画への印象評価データセット構築とその特性の</a:t>
            </a:r>
            <a:r>
              <a:rPr kumimoji="1" lang="ja-JP" altLang="en-US" dirty="0" smtClean="0">
                <a:latin typeface="+mn-ea"/>
              </a:rPr>
              <a:t>調査」</a:t>
            </a:r>
            <a:endParaRPr kumimoji="1" lang="en-US" altLang="ja-JP" dirty="0" smtClean="0">
              <a:latin typeface="+mn-ea"/>
            </a:endParaRPr>
          </a:p>
          <a:p>
            <a:pPr marL="0" indent="0">
              <a:buNone/>
            </a:pPr>
            <a:r>
              <a:rPr kumimoji="1" lang="ja-JP" altLang="en-US" dirty="0" smtClean="0">
                <a:latin typeface="+mn-ea"/>
              </a:rPr>
              <a:t>大野直樹，中村聡史，山本</a:t>
            </a:r>
            <a:r>
              <a:rPr kumimoji="1" lang="ja-JP" altLang="en-US" dirty="0" smtClean="0">
                <a:latin typeface="+mn-ea"/>
              </a:rPr>
              <a:t>岳</a:t>
            </a:r>
            <a:r>
              <a:rPr kumimoji="1" lang="ja-JP" altLang="en-US" dirty="0" smtClean="0">
                <a:latin typeface="+mn-ea"/>
              </a:rPr>
              <a:t>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TotalTime>
  <Words>394</Words>
  <Application>Microsoft Office PowerPoint</Application>
  <PresentationFormat>画面に合わせる (4:3)</PresentationFormat>
  <Paragraphs>63</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ラウンドロビンを利用した観光地推薦動画に使用する大量音楽のジャンル分けとそのマッチング</vt:lpstr>
      <vt:lpstr>研究背景</vt:lpstr>
      <vt:lpstr>研究動機</vt:lpstr>
      <vt:lpstr>研究目的</vt:lpstr>
      <vt:lpstr>研究課題</vt:lpstr>
      <vt:lpstr>提案方式図</vt:lpstr>
      <vt:lpstr>進捗状況</vt:lpstr>
      <vt:lpstr>関連研究</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39</cp:revision>
  <dcterms:created xsi:type="dcterms:W3CDTF">2018-06-14T09:18:55Z</dcterms:created>
  <dcterms:modified xsi:type="dcterms:W3CDTF">2021-07-22T22:52:39Z</dcterms:modified>
</cp:coreProperties>
</file>