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0" r:id="rId5"/>
    <p:sldId id="261" r:id="rId6"/>
    <p:sldId id="262" r:id="rId7"/>
    <p:sldId id="259" r:id="rId8"/>
    <p:sldId id="265" r:id="rId9"/>
    <p:sldId id="264" r:id="rId10"/>
    <p:sldId id="266"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6" autoAdjust="0"/>
    <p:restoredTop sz="94660"/>
  </p:normalViewPr>
  <p:slideViewPr>
    <p:cSldViewPr snapToGrid="0">
      <p:cViewPr varScale="1">
        <p:scale>
          <a:sx n="80" d="100"/>
          <a:sy n="80" d="100"/>
        </p:scale>
        <p:origin x="72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4.739"/>
    </inkml:context>
    <inkml:brush xml:id="br0">
      <inkml:brushProperty name="width" value="0.05" units="cm"/>
      <inkml:brushProperty name="height" value="0.05" units="cm"/>
    </inkml:brush>
  </inkml:definitions>
  <inkml:trace contextRef="#ctx0" brushRef="#br0">418 616 1352 0 0,'39'42'2764'0'0,"-37"-40"-2510"0"0,-1 0 0 0 0,1 0 0 0 0,-1 1 1 0 0,1-1-1 0 0,-1 0 0 0 0,0 0 0 0 0,0 1 1 0 0,0-1-1 0 0,1 4 0 0 0,-2-6-159 0 0,0 0 0 0 0,0 1 0 0 0,0-1 0 0 0,0 1 0 0 0,0-1 0 0 0,0 0 0 0 0,-1 1 0 0 0,1-1 0 0 0,0 0 0 0 0,0 1 0 0 0,0-1 0 0 0,0 0 0 0 0,0 1 0 0 0,-1-1 0 0 0,1 0 0 0 0,0 0 0 0 0,0 1 0 0 0,-1-1 0 0 0,1 0 0 0 0,0 0 0 0 0,0 1 0 0 0,-1-1 0 0 0,1 0 0 0 0,0 0 0 0 0,-1 1 0 0 0,1-1 0 0 0,-20 3 2360 0 0,-33-2-1919 0 0,5 0 1427 0 0,-61-7-1 0 0,94 4-1507 0 0,0-1 0 0 0,0 0 0 0 0,1-1 0 0 0,-1 0 0 0 0,1-1 0 0 0,0-1 0 0 0,0 0 0 0 0,-17-11 1 0 0,25 13-459 0 0,-1-1 1 0 0,1 1-1 0 0,0-1 1 0 0,0-1 0 0 0,0 1-1 0 0,1-1 1 0 0,0 0 0 0 0,0 0-1 0 0,0 0 1 0 0,1-1-1 0 0,0 0 1 0 0,0 0 0 0 0,1 0-1 0 0,0 0 1 0 0,0 0 0 0 0,0-1-1 0 0,1 1 1 0 0,0-1-1 0 0,1 0 1 0 0,0 0 0 0 0,0 1-1 0 0,0-1 1 0 0,1 0 0 0 0,0 0-1 0 0,1 0 1 0 0,2-14 0 0 0,1 5-49 0 0,1 0 1 0 0,1 0-1 0 0,0 0 1 0 0,1 1-1 0 0,0 0 1 0 0,2 0 0 0 0,0 1-1 0 0,0 0 1 0 0,1 0-1 0 0,24-25 1 0 0,-9 15-69 0 0,1 1 1 0 0,0 1-1 0 0,2 1 1 0 0,49-30-1 0 0,-52 37 10 0 0,1 2 1 0 0,0 0-1 0 0,1 2 1 0 0,0 1-1 0 0,0 1 0 0 0,1 1 1 0 0,55-8-1 0 0,-63 14 47 0 0,-1 1 0 0 0,1 1-1 0 0,0 1 1 0 0,0 0 0 0 0,0 2 0 0 0,-1 0-1 0 0,1 1 1 0 0,-1 1 0 0 0,0 1 0 0 0,0 1-1 0 0,-1 0 1 0 0,25 15 0 0 0,-23-11 105 0 0,-1 1 0 0 0,0 0 1 0 0,-1 2-1 0 0,-1 0 0 0 0,0 1 0 0 0,-1 1 1 0 0,-1 1-1 0 0,-1 0 0 0 0,0 0 0 0 0,-1 2 1 0 0,-1 0-1 0 0,0 0 0 0 0,-2 1 0 0 0,0 0 1 0 0,12 38-1 0 0,-19-47 120 0 0,-1-1-1 0 0,0 1 1 0 0,-1 0 0 0 0,0 0 0 0 0,0 0-1 0 0,-2 1 1 0 0,1-1 0 0 0,-1 0-1 0 0,-1 0 1 0 0,0-1 0 0 0,0 1 0 0 0,-1 0-1 0 0,0 0 1 0 0,-1-1 0 0 0,-1 0 0 0 0,1 0-1 0 0,-1 0 1 0 0,-1-1 0 0 0,0 1-1 0 0,-1-1 1 0 0,-10 12 0 0 0,0-3 136 0 0,-1-1-1 0 0,0-1 1 0 0,-1-1 0 0 0,-1-1 0 0 0,0 0 0 0 0,-1-2 0 0 0,0 0-1 0 0,-42 16 1 0 0,31-16-519 0 0,-1-1 0 0 0,0-1 0 0 0,-1-2 0 0 0,-43 4 0 0 0,52-9-1530 0 0,0-2 0 0 0,0-1-1 0 0,-44-7 1 0 0,62 6 719 0 0,1-1 0 0 0,-1 0 0 0 0,1-1 0 0 0,0 1 0 0 0,0-1 0 0 0,0-1 0 0 0,0 1 0 0 0,1-1 0 0 0,-1 0 0 0 0,-8-9 0 0 0,6 6-941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9.069"/>
    </inkml:context>
    <inkml:brush xml:id="br0">
      <inkml:brushProperty name="width" value="0.05" units="cm"/>
      <inkml:brushProperty name="height" value="0.05" units="cm"/>
    </inkml:brush>
  </inkml:definitions>
  <inkml:trace contextRef="#ctx0" brushRef="#br0">117 206 11729 0 0,'-11'10'1958'0'0,"-8"7"835"0"0,-31 35 0 0 0,46-47-2506 0 0,0 0 0 0 0,0 0 0 0 0,1 0 0 0 0,0 0-1 0 0,0 0 1 0 0,0 1 0 0 0,1 0 0 0 0,0-1 0 0 0,0 1 0 0 0,0 0 0 0 0,1 0 0 0 0,0 0 0 0 0,-1 8-1 0 0,2-12-196 0 0,0 1 0 0 0,1-1-1 0 0,-1 0 1 0 0,1 0 0 0 0,0 0 0 0 0,0 0-1 0 0,-1 0 1 0 0,1 0 0 0 0,0 0-1 0 0,1 0 1 0 0,-1-1 0 0 0,0 1-1 0 0,0 0 1 0 0,1-1 0 0 0,-1 1-1 0 0,1-1 1 0 0,0 1 0 0 0,-1-1-1 0 0,1 0 1 0 0,0 1 0 0 0,0-1-1 0 0,0 0 1 0 0,-1 0 0 0 0,1-1-1 0 0,4 2 1 0 0,6 3 11 0 0,0-2-1 0 0,0 0 1 0 0,14 3-1 0 0,-22-6-81 0 0,61 10 264 0 0,88 1-1 0 0,67-11 109 0 0,-170-1-319 0 0,265-12-48 0 0,505-86 0 0 0,-521 40-1662 0 0,-229 41 30 0 0,-1-2 1 0 0,80-37-1 0 0,-127 48 491 0 0,-1-1 0 0 0,0-1 0 0 0,-1-1 0 0 0,0-1-1 0 0,-1-1 1 0 0,-1 0 0 0 0,0-1 0 0 0,-1-1 0 0 0,22-27 0 0 0,-20 16-1464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203"/>
    </inkml:context>
    <inkml:brush xml:id="br0">
      <inkml:brushProperty name="width" value="0.05" units="cm"/>
      <inkml:brushProperty name="height" value="0.05" units="cm"/>
    </inkml:brush>
  </inkml:definitions>
  <inkml:trace contextRef="#ctx0" brushRef="#br0">290 0 1616 0 0,'-20'23'1330'0'0,"0"-1"0"0"0,-1-1 0 0 0,-1-1-1 0 0,-32 23 1 0 0,19-17 455 0 0,-30 32-1 0 0,58-51-1511 0 0,0 0 193 0 0,0-1-1 0 0,1 1 1 0 0,1 0-1 0 0,-9 12 0 0 0,13-17-354 0 0,0-1-1 0 0,1 1 0 0 0,-1-1 1 0 0,0 1-1 0 0,0 0 0 0 0,1 0 0 0 0,-1-1 1 0 0,1 1-1 0 0,0 0 0 0 0,-1 0 0 0 0,1 0 1 0 0,0 0-1 0 0,0-1 0 0 0,0 1 1 0 0,0 0-1 0 0,1 0 0 0 0,-1 0 0 0 0,0 0 1 0 0,1-1-1 0 0,-1 1 0 0 0,1 0 0 0 0,0 0 1 0 0,-1-1-1 0 0,1 1 0 0 0,0 0 0 0 0,0-1 1 0 0,0 1-1 0 0,2 1 0 0 0,3 4-1 0 0,0-1 0 0 0,0-1 0 0 0,0 1 0 0 0,1-1 0 0 0,0 0 0 0 0,0-1-1 0 0,0 0 1 0 0,0 0 0 0 0,1 0 0 0 0,0-1 0 0 0,0 0 0 0 0,13 3 0 0 0,-9-4-894 0 0,-1-1-1 0 0,1 0 1 0 0,0 0 0 0 0,0-1 0 0 0,0-1 0 0 0,-1 0-1 0 0,1 0 1 0 0,17-5 0 0 0,-8-1-1131 0 0,-1 0 0 0 0,0-1 0 0 0,29-15-1 0 0,-33 15 669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606"/>
    </inkml:context>
    <inkml:brush xml:id="br0">
      <inkml:brushProperty name="width" value="0.05" units="cm"/>
      <inkml:brushProperty name="height" value="0.05" units="cm"/>
    </inkml:brush>
  </inkml:definitions>
  <inkml:trace contextRef="#ctx0" brushRef="#br0">96 117 6117 0 0,'-7'3'2133'0'0,"0"0"-454"0"0,0 0 0 0 0,1 1-1 0 0,-1-1 1 0 0,-6 6 2264 0 0,35-11-865 0 0,23-7-3505 0 0,-30 7-1393 0 0,-1 0-1 0 0,1-1 1 0 0,-1-1-1 0 0,1-1 1 0 0,-1 0 0 0 0,0 0-1 0 0,-1-2 1 0 0,16-8-1 0 0,-21 10 398 0 0</inkml:trace>
  <inkml:trace contextRef="#ctx0" brushRef="#br0" timeOffset="1">317 1 1252 0 0,'-5'5'1950'0'0,"4"-5"-1713"0"0,1 0 0 0 0,-1 1 1 0 0,0-1-1 0 0,1 1 1 0 0,-1-1-1 0 0,1 1 1 0 0,-1 0-1 0 0,1-1 0 0 0,-1 1 1 0 0,1-1-1 0 0,-1 1 1 0 0,1 0-1 0 0,-1-1 1 0 0,1 1-1 0 0,0 0 0 0 0,-1 0 1 0 0,1-1-1 0 0,0 3 1 0 0,-2 71 8780 0 0,-2 1-4137 0 0,0-1-3210 0 0,5 84 0 0 0,2-88-2614 0 0,-3-55-475 0 0,-1-1 0 0 0,-4 26 0 0 0,3-34 613 0 0,1 1 1 0 0,-1-1 0 0 0,0 0-1 0 0,-1 1 1 0 0,1-1 0 0 0,-1 0-1 0 0,0 0 1 0 0,-1-1 0 0 0,0 1-1 0 0,0-1 1 0 0,0 0 0 0 0,0 1-1 0 0,-1-2 1 0 0,0 1 0 0 0,0-1-1 0 0,0 1 1 0 0,0-1 0 0 0,-9 4-1 0 0,3-3-601 0 0</inkml:trace>
  <inkml:trace contextRef="#ctx0" brushRef="#br0" timeOffset="2">5 631 4020 0 0,'-2'-9'2984'0'0,"1"9"-2946"0"0,1-1 1 0 0,0 1-1 0 0,0-1 1 0 0,-1 1-1 0 0,1-1 1 0 0,0 1-1 0 0,0-1 1 0 0,0 0 0 0 0,0 1-1 0 0,0-1 1 0 0,0 1-1 0 0,0-1 1 0 0,0 0-1 0 0,0 1 1 0 0,0-1-1 0 0,0 1 1 0 0,0-1-1 0 0,1 0 1 0 0,-1 1-1 0 0,0-1 1 0 0,0 1 0 0 0,1-1-1 0 0,-1 1 1 0 0,0-1-1 0 0,0 1 1 0 0,1-1-1 0 0,0 0 1 0 0,6-9-70 0 0,-1 1-466 0 0,1 0-1 0 0,0 1 0 0 0,0 0 0 0 0,1 0 1 0 0,16-14-1 0 0,4 3-982 0 0,-15 8 598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6.996"/>
    </inkml:context>
    <inkml:brush xml:id="br0">
      <inkml:brushProperty name="width" value="0.05" units="cm"/>
      <inkml:brushProperty name="height" value="0.05" units="cm"/>
    </inkml:brush>
  </inkml:definitions>
  <inkml:trace contextRef="#ctx0" brushRef="#br0">79 1 4084 0 0,'1'0'248'0'0,"0"0"0"0"0,1 0 0 0 0,-1 0 0 0 0,0 0 0 0 0,1 0 0 0 0,-1 0 0 0 0,0 1 0 0 0,1-1 0 0 0,-1 0 0 0 0,0 1 0 0 0,1-1 0 0 0,-1 1 0 0 0,0 0 0 0 0,0-1 0 0 0,0 1 0 0 0,1 0 0 0 0,-1 0 0 0 0,0-1 0 0 0,0 1 0 0 0,0 0 0 0 0,0 0 0 0 0,1 2 0 0 0,-1-1 68 0 0,0 1 0 0 0,0 0 0 0 0,0-1 0 0 0,0 1-1 0 0,-1 0 1 0 0,1 0 0 0 0,-1-1 0 0 0,0 1 0 0 0,1 0 0 0 0,-2 4 0 0 0,1 19 1489 0 0,-7 42-1 0 0,4-53-1892 0 0,0-1 1 0 0,0 1-1 0 0,-2-1 0 0 0,-7 18 0 0 0,8-26-303 0 0,1 1-1 0 0,-1 0 1 0 0,-1-1 0 0 0,1 0 0 0 0,-7 7 0 0 0,10-12 435 0 0,0 0 0 0 0,1 1 0 0 0,-1-1 0 0 0,0 0 0 0 0,0-1 0 0 0,0 1 0 0 0,0 0 0 0 0,0 0 0 0 0,-1 0 0 0 0,1-1 0 0 0,0 1 0 0 0,0 0 0 0 0,0-1 0 0 0,-1 1 0 0 0,1-1 0 0 0,0 0 0 0 0,0 1 0 0 0,-1-1 0 0 0,1 0 0 0 0,0 0 0 0 0,-1 0 0 0 0,1 0 0 0 0,0 0 0 0 0,-1 0 0 0 0,1 0 0 0 0,0 0 0 0 0,-1 0-1 0 0,1-1 1 0 0,0 1 0 0 0,-1 0 0 0 0,1-1 0 0 0,0 0 0 0 0,0 1 0 0 0,-1-1 0 0 0,1 1 0 0 0,-1-2 0 0 0,1 1 104 0 0,1 1-1 0 0,-1-1 0 0 0,1 1 0 0 0,-1-1 0 0 0,1 1 0 0 0,0-1 0 0 0,0 0 1 0 0,-1 1-1 0 0,1-1 0 0 0,0 1 0 0 0,0-1 0 0 0,-1 0 0 0 0,1 1 1 0 0,0-1-1 0 0,0 1 0 0 0,0-1 0 0 0,0 0 0 0 0,0 1 0 0 0,0-1 0 0 0,0 0 1 0 0,0 1-1 0 0,0-1 0 0 0,0 0 0 0 0,1 1 0 0 0,-1-2 0 0 0,12-19 971 0 0,26-16-1555 0 0,-35 34 535 0 0,18-16 197 0 0,2 1-1 0 0,0 2 1 0 0,1 0 0 0 0,0 1-1 0 0,42-18 1 0 0,-48 26 172 0 0,0 0-1 0 0,0 1 1 0 0,1 1-1 0 0,-1 1 1 0 0,1 1-1 0 0,0 0 1 0 0,1 1-1 0 0,-1 2 1 0 0,23 1-1 0 0,-33 0-395 0 0,-1 0 0 0 0,0 1 0 0 0,0 0 0 0 0,0 1 0 0 0,0-1 0 0 0,12 7 0 0 0,-16-6-75 0 0,0-1 0 0 0,0 0 0 0 0,0 1 1 0 0,0 0-1 0 0,0 0 0 0 0,-1 0 0 0 0,1 0 1 0 0,-1 1-1 0 0,0-1 0 0 0,0 1 1 0 0,0 0-1 0 0,4 7 0 0 0,-6-9-136 0 0,0 0 0 0 0,0 0-1 0 0,0 0 1 0 0,-1 0 0 0 0,1 0 0 0 0,0 0-1 0 0,-1 0 1 0 0,0 0 0 0 0,1 0 0 0 0,-1 0-1 0 0,0 0 1 0 0,0 0 0 0 0,0 0 0 0 0,0 0 0 0 0,-1 0-1 0 0,1 0 1 0 0,0 0 0 0 0,-1 0 0 0 0,0 0-1 0 0,1 0 1 0 0,-1 0 0 0 0,0 0 0 0 0,0 0-1 0 0,0-1 1 0 0,0 1 0 0 0,0 0 0 0 0,-3 2-1 0 0,0 0-924 0 0,0-1 0 0 0,-1 0 0 0 0,1 0 0 0 0,-1 0-1 0 0,0-1 1 0 0,0 0 0 0 0,0 0 0 0 0,0 0 0 0 0,-11 2-1 0 0,-3 1-3027 0 0,-30 2 0 0 0,35-6 2551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7.406"/>
    </inkml:context>
    <inkml:brush xml:id="br0">
      <inkml:brushProperty name="width" value="0.05" units="cm"/>
      <inkml:brushProperty name="height" value="0.05" units="cm"/>
    </inkml:brush>
  </inkml:definitions>
  <inkml:trace contextRef="#ctx0" brushRef="#br0">53 408 4212 0 0,'-35'7'3805'0'0,"19"2"234"0"0,16-9-3876 0 0,0 0 1 0 0,0 0 0 0 0,-1 1 0 0 0,1-1 0 0 0,0 0 0 0 0,0 0 0 0 0,0 1 0 0 0,0-1 0 0 0,0 0 0 0 0,0 0-1 0 0,0 0 1 0 0,0 1 0 0 0,0-1 0 0 0,0 0 0 0 0,0 0 0 0 0,0 1 0 0 0,0-1 0 0 0,0 0 0 0 0,0 0 0 0 0,0 1-1 0 0,0-1 1 0 0,0 0 0 0 0,0 0 0 0 0,0 1 0 0 0,0-1 0 0 0,0 0 0 0 0,0 0 0 0 0,2 2 1311 0 0,-2-2-1311 0 0,2 2 224 0 0,-1-1 1 0 0,1 0 0 0 0,0 0-1 0 0,-1 0 1 0 0,1 0 0 0 0,0-1-1 0 0,0 1 1 0 0,0 0 0 0 0,-1-1-1 0 0,1 1 1 0 0,0-1-1 0 0,3 1 1 0 0,28-4-2458 0 0,-26 1 636 0 0,0 0 0 0 0,0 0 0 0 0,0-1 0 0 0,-1 0 0 0 0,1 0 0 0 0,9-7 0 0 0,3-7-3415 0 0,-15 10 3024 0 0</inkml:trace>
  <inkml:trace contextRef="#ctx0" brushRef="#br0" timeOffset="1">191 11 4212 0 0,'1'-11'2901'0'0,"2"14"-541"0"0,1 18-37 0 0,-5 6-1465 0 0,-2 0 1 0 0,-6 31-1 0 0,3-31-2301 0 0,2 0-1 0 0,0 32 1 0 0,4-58 1298 0 0,0-1 0 0 0,0 1-1 0 0,-1 0 1 0 0,1 0 0 0 0,1 0 0 0 0,-1 0 0 0 0,0 0-1 0 0,0 0 1 0 0,0 0 0 0 0,0 0 0 0 0,1 0 0 0 0,-1-1-1 0 0,0 1 1 0 0,1 0 0 0 0,-1 0 0 0 0,1 0 0 0 0,-1-1-1 0 0,1 1 1 0 0,-1 0 0 0 0,1 0 0 0 0,-1-1 0 0 0,1 1-1 0 0,0 0 1 0 0,-1-1 0 0 0,1 1 0 0 0,0-1 0 0 0,0 1 0 0 0,-1-1-1 0 0,1 1 1 0 0,0-1 0 0 0,0 0 0 0 0,0 1 0 0 0,0-1-1 0 0,0 0 1 0 0,0 0 0 0 0,-1 1 0 0 0,1-1 0 0 0,2 0-1 0 0,6 0-1040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7.812"/>
    </inkml:context>
    <inkml:brush xml:id="br0">
      <inkml:brushProperty name="width" value="0.05" units="cm"/>
      <inkml:brushProperty name="height" value="0.05" units="cm"/>
    </inkml:brush>
  </inkml:definitions>
  <inkml:trace contextRef="#ctx0" brushRef="#br0">47 48 3272 0 0,'-11'21'4106'0'0,"0"-1"-2153"0"0,3 0-183 0 0,5-14-942 0 0,0 0-1 0 0,1 1 1 0 0,0-1-1 0 0,0 1 1 0 0,0 0-1 0 0,1 0 0 0 0,-1 10 1 0 0,2-17-753 0 0,1 1 1 0 0,-1 0-1 0 0,0-1 0 0 0,0 1 0 0 0,0-1 1 0 0,0 1-1 0 0,1 0 0 0 0,-1-1 1 0 0,0 1-1 0 0,0-1 0 0 0,1 1 0 0 0,-1-1 1 0 0,1 1-1 0 0,-1-1 0 0 0,0 1 1 0 0,1-1-1 0 0,-1 0 0 0 0,1 1 0 0 0,-1-1 1 0 0,1 0-1 0 0,-1 1 0 0 0,1-1 1 0 0,-1 0-1 0 0,1 1 0 0 0,-1-1 0 0 0,1 0 1 0 0,0 0-1 0 0,-1 0 0 0 0,1 0 1 0 0,-1 1-1 0 0,1-1 0 0 0,0 0 0 0 0,-1 0 1 0 0,1 0-1 0 0,-1 0 0 0 0,2-1 1 0 0,26-2 466 0 0,-22 2-780 0 0,31-7-3154 0 0,0-2 1 0 0,69-29 0 0 0,-58 21 1239 0 0,-6 3 1314 0 0,35-14 1770 0 0,-62 22 492 0 0,0-1 0 0 0,27-17 0 0 0,-39 22-1012 0 0,0 1 73 0 0,0 0 0 0 0,0 0 0 0 0,0 0 0 0 0,0 0 0 0 0,0 0-1 0 0,0 1 1 0 0,0-1 0 0 0,5 0 0 0 0,-8 2-375 0 0,1 1 0 0 0,-1-1 0 0 0,1 1 0 0 0,-1-1 0 0 0,1 1 0 0 0,-1-1 1 0 0,1 1-1 0 0,-1-1 0 0 0,1 1 0 0 0,-1-1 0 0 0,0 1 0 0 0,1 0 0 0 0,-1-1 0 0 0,0 1 0 0 0,1 0 0 0 0,-1-1 0 0 0,0 1 1 0 0,0 0-1 0 0,0-1 0 0 0,0 1 0 0 0,0 0 0 0 0,0-1 0 0 0,0 1 0 0 0,0 0 0 0 0,0 0 0 0 0,0-1 0 0 0,0 1 0 0 0,0 0 0 0 0,-1 1 1 0 0,-2 24 715 0 0,2-25-745 0 0,-1 20-5 0 0,0 1 0 0 0,1 25 0 0 0,1-35-700 0 0,2-2 1119 0 0,2-1-5636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8.200"/>
    </inkml:context>
    <inkml:brush xml:id="br0">
      <inkml:brushProperty name="width" value="0.05" units="cm"/>
      <inkml:brushProperty name="height" value="0.05" units="cm"/>
    </inkml:brush>
  </inkml:definitions>
  <inkml:trace contextRef="#ctx0" brushRef="#br0">308 1 5024 0 0,'8'47'7993'0'0,"-10"91"1215"0"0,-9-1-7061 0 0,11-105-4057 0 0,0-4-3413 0 0,0-26 4595 0 0,0 0-1 0 0,0-1 0 0 0,-1 1 0 0 0,1-1 1 0 0,-1 1-1 0 0,0-1 0 0 0,1 1 1 0 0,-1-1-1 0 0,0 1 0 0 0,0-1 0 0 0,0 0 1 0 0,0 1-1 0 0,0-1 0 0 0,-2 2 1 0 0,0-2-1061 0 0</inkml:trace>
  <inkml:trace contextRef="#ctx0" brushRef="#br0" timeOffset="1">71 455 4452 0 0,'-14'18'2873'0'0,"1"-2"765"0"0,-15 26 0 0 0,26-39-3090 0 0,0 0 0 0 0,0 1 0 0 0,0-1-1 0 0,1 1 1 0 0,-1 0 0 0 0,1-1 0 0 0,0 1 0 0 0,0 0-1 0 0,1 0 1 0 0,-1-1 0 0 0,1 1 0 0 0,-1 0 0 0 0,1 0-1 0 0,1 5 1 0 0,0-7-409 0 0,-1 0-1 0 0,1 0 1 0 0,0-1 0 0 0,0 1-1 0 0,0 0 1 0 0,0-1-1 0 0,0 1 1 0 0,0-1 0 0 0,0 1-1 0 0,0-1 1 0 0,1 0-1 0 0,-1 1 1 0 0,1-1 0 0 0,-1 0-1 0 0,1 0 1 0 0,-1 0-1 0 0,1 0 1 0 0,0 0 0 0 0,-1 0-1 0 0,1 0 1 0 0,0-1-1 0 0,0 1 1 0 0,-1-1 0 0 0,1 1-1 0 0,0-1 1 0 0,0 0-1 0 0,0 0 1 0 0,2 0 0 0 0,8 1-54 0 0,0-1 0 0 0,0-1 0 0 0,17-2-1 0 0,-10 1-31 0 0,6-2-685 0 0,0-1-1 0 0,0-1 0 0 0,-1-1 0 0 0,0-2 0 0 0,27-12 0 0 0,5-2-2215 0 0,6-6-810 0 0,-6 2 1425 0 0,-16 14 3660 0 0,-40 13-1363 0 0,0-1 0 0 0,0 1 0 0 0,1 0 0 0 0,-1 0 0 0 0,0 0 0 0 0,1 0 0 0 0,-1-1 0 0 0,0 1 0 0 0,1 0 0 0 0,-1 0 0 0 0,1 0 0 0 0,-1 0 0 0 0,0 0 1 0 0,1 0-1 0 0,-1 0 0 0 0,0 0 0 0 0,1 0 0 0 0,-1 0 0 0 0,1 0 0 0 0,-1 0 0 0 0,0 0 0 0 0,1 1 0 0 0,-1-1 0 0 0,0 0 0 0 0,1 0 0 0 0,-1 0 0 0 0,0 0 0 0 0,1 1 0 0 0,-1-1 0 0 0,0 0 0 0 0,0 0 0 0 0,1 1 1 0 0,-1-1-1 0 0,0 0 0 0 0,0 0 0 0 0,1 1 0 0 0,-1-1 0 0 0,-7 14 1601 0 0,-19 14-1263 0 0,10-14-2086 0 0,-1 0 0 0 0,-1-1 1 0 0,-30 17-1 0 0,36-24-507 0 0,-2 0 1 0 0,1-1 0 0 0,-23 7-1 0 0,20-8-42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8.671"/>
    </inkml:context>
    <inkml:brush xml:id="br0">
      <inkml:brushProperty name="width" value="0.05" units="cm"/>
      <inkml:brushProperty name="height" value="0.05" units="cm"/>
    </inkml:brush>
  </inkml:definitions>
  <inkml:trace contextRef="#ctx0" brushRef="#br0">102 28 4272 0 0,'-6'0'792'0'0,"0"-1"-1"0"0,0 0 1 0 0,0-1-1 0 0,0 1 0 0 0,0-1 1 0 0,1 0-1 0 0,-9-4 1 0 0,-14-6 1961 0 0,27 12-2676 0 0,1 0 0 0 0,-1 0 0 0 0,1 0 0 0 0,-1 0 0 0 0,1 0 0 0 0,0 0 0 0 0,-1 0 0 0 0,1-1 0 0 0,-1 1 1 0 0,1 1-1 0 0,-1-1 0 0 0,1 0 0 0 0,-1 0 0 0 0,1 0 0 0 0,-1 0 0 0 0,1 0 0 0 0,-1 0 0 0 0,1 0 1 0 0,0 1-1 0 0,-1-1 0 0 0,1 0 0 0 0,-1 0 0 0 0,1 1 0 0 0,0-1 0 0 0,-1 0 0 0 0,1 1 0 0 0,-1-1 0 0 0,1 0 1 0 0,0 1-1 0 0,0-1 0 0 0,-1 1 0 0 0,-4 19 1621 0 0,9 27 194 0 0,-3-40-1597 0 0,54 285 4234 0 0,-19-119-3665 0 0,39 194-410 0 0,22 131-660 0 0,-47-278-3495 0 0,-41-194 1661 0 0,-8-24 1748 0 0,-1-1-1 0 0,1 0 1 0 0,-1 1 0 0 0,1-1 0 0 0,0 0 0 0 0,0 1 0 0 0,0-1-1 0 0,0 0 1 0 0,0 0 0 0 0,0 0 0 0 0,0 0 0 0 0,0 0 0 0 0,0 0-1 0 0,1 0 1 0 0,1 1 0 0 0,-2-2 67 0 0,0 0 1 0 0,0 0-1 0 0,-1 0 1 0 0,1-1-1 0 0,0 1 1 0 0,0 0-1 0 0,-1 0 0 0 0,1-1 1 0 0,0 1-1 0 0,-1-1 1 0 0,1 1-1 0 0,0 0 0 0 0,-1-1 1 0 0,1 1-1 0 0,-1-1 1 0 0,1 0-1 0 0,-1 1 0 0 0,1-1 1 0 0,-1 1-1 0 0,1-1 1 0 0,-1 0-1 0 0,0 1 1 0 0,1-1-1 0 0,-1 0 0 0 0,0 0 1 0 0,1 0-1 0 0,8-22-2699 0 0,-9 22 2701 0 0,3-11-1384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9.168"/>
    </inkml:context>
    <inkml:brush xml:id="br0">
      <inkml:brushProperty name="width" value="0.05" units="cm"/>
      <inkml:brushProperty name="height" value="0.05" units="cm"/>
    </inkml:brush>
  </inkml:definitions>
  <inkml:trace contextRef="#ctx0" brushRef="#br0">4 616 9785 0 0,'-1'-4'899'0'0,"0"0"0"0"0,1 0-1 0 0,-1 0 1 0 0,1 0 0 0 0,0-1 0 0 0,0 1 0 0 0,0 0 0 0 0,0 0-1 0 0,1 0 1 0 0,1-5 0 0 0,-1 6-565 0 0,1 1-1 0 0,-1-1 1 0 0,1 1 0 0 0,0-1 0 0 0,-1 1-1 0 0,1 0 1 0 0,1 0 0 0 0,-1 0 0 0 0,0 0-1 0 0,0 0 1 0 0,1 0 0 0 0,-1 1-1 0 0,1-1 1 0 0,-1 1 0 0 0,5-2 0 0 0,90-43 537 0 0,157-52 1 0 0,111-8-657 0 0,315-33-284 0 0,8 57-221 0 0,807 21 45 0 0,-275 126 318 0 0,-1213-64-71 0 0,156 19 57 0 0,-127-14-16 0 0,1 2-1 0 0,48 17 1 0 0,-76-22-25 0 0,1 1 0 0 0,-1 0 1 0 0,0 1-1 0 0,0-1 0 0 0,-1 1 1 0 0,1 1-1 0 0,-1 0 0 0 0,0 0 0 0 0,-1 1 1 0 0,1 0-1 0 0,-2 0 0 0 0,1 0 1 0 0,-1 1-1 0 0,0 0 0 0 0,0 1 0 0 0,-1-1 1 0 0,0 1-1 0 0,0 0 0 0 0,-1 0 1 0 0,-1 1-1 0 0,1-1 0 0 0,-2 1 1 0 0,1-1-1 0 0,1 14 0 0 0,4 44 202 0 0,-3 1 0 0 0,-3 0-1 0 0,-12 122 1 0 0,-4-81 64 0 0,-46 170-1 0 0,-40 61-718 0 0,87-311-386 0 0,12-27 370 0 0,-1 0 0 0 0,0 0 0 0 0,0 0 0 0 0,0 0 0 0 0,0 0 0 0 0,0 0 1 0 0,-1 0-1 0 0,1 0 0 0 0,0-1 0 0 0,-1 1 0 0 0,-3 0 0 0 0,-2 1-1297 0 0,-1-1-1 0 0,0 0 1 0 0,1 0-1 0 0,-1-1 1 0 0,-15 1 0 0 0,12-2 910 0 0,-51 0-4882 0 0,38-2 3796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9.599"/>
    </inkml:context>
    <inkml:brush xml:id="br0">
      <inkml:brushProperty name="width" value="0.05" units="cm"/>
      <inkml:brushProperty name="height" value="0.05" units="cm"/>
    </inkml:brush>
  </inkml:definitions>
  <inkml:trace contextRef="#ctx0" brushRef="#br0">185 432 10261 0 0,'-13'10'1791'0'0,"-79"61"5242"0"0,78-59-5901 0 0,1 1-1 0 0,0 0 0 0 0,1 1 0 0 0,-12 17 0 0 0,23-31-1094 0 0,1 1 0 0 0,0-1 0 0 0,-1 0 1 0 0,1 1-1 0 0,0-1 0 0 0,0 0 0 0 0,0 1 0 0 0,-1-1 0 0 0,1 1 1 0 0,0-1-1 0 0,0 0 0 0 0,0 1 0 0 0,0-1 0 0 0,0 1 0 0 0,0-1 1 0 0,0 1-1 0 0,0-1 0 0 0,0 1 0 0 0,0-1 0 0 0,0 0 0 0 0,0 1 1 0 0,0-1-1 0 0,0 1 0 0 0,0-1 0 0 0,0 1 0 0 0,1-1 0 0 0,-1 0 0 0 0,0 1 1 0 0,0-1-1 0 0,0 0 0 0 0,1 1 0 0 0,-1-1 0 0 0,0 0 0 0 0,0 1 1 0 0,1 0-1 0 0,18 6 157 0 0,27-4-302 0 0,-45-3 133 0 0,230 2 461 0 0,442-57-158 0 0,-4-41-52 0 0,-491 68-217 0 0,122-17 34 0 0,707-103 70 0 0,358 19-479 0 0,-1250 123-651 0 0,-43 4-1642 0 0,0-3 1 0 0,108-22 0 0 0,-171 24 1840 0 0,1 0-1 0 0,0 0 1 0 0,-1 0-1 0 0,0-1 1 0 0,0-1 0 0 0,0 0-1 0 0,0 0 1 0 0,-1-1-1 0 0,0 1 1 0 0,0-2 0 0 0,9-8-1 0 0,1-2-2032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9.638"/>
    </inkml:context>
    <inkml:brush xml:id="br0">
      <inkml:brushProperty name="width" value="0.05" units="cm"/>
      <inkml:brushProperty name="height" value="0.05" units="cm"/>
    </inkml:brush>
  </inkml:definitions>
  <inkml:trace contextRef="#ctx0" brushRef="#br0">332 485 884 0 0,'-1'-9'67'0'0,"-1"0"1"0"0,2 0-1 0 0,-1 0 0 0 0,1 0 0 0 0,0 0 0 0 0,1 0 1 0 0,2-12-1 0 0,20-61 1327 0 0,-17 64-889 0 0,0 1 0 0 0,-2-1 0 0 0,0-1 1 0 0,-1 1-1 0 0,1-19 0 0 0,-4 26 99 0 0,0 0 0 0 0,0 1 1 0 0,-1-1-1 0 0,-1 0 0 0 0,0 1 0 0 0,0-1 0 0 0,-1 1 0 0 0,-1 0 0 0 0,1-1 1 0 0,-2 2-1 0 0,1-1 0 0 0,-1 0 0 0 0,-1 1 0 0 0,0 0 0 0 0,-9-12 0 0 0,14 20-501 0 0,0 0-1 0 0,0 0 0 0 0,0-1 0 0 0,0 1 1 0 0,0 0-1 0 0,0 0 0 0 0,-1 0 1 0 0,1 0-1 0 0,0 0 0 0 0,0 0 0 0 0,-1 0 1 0 0,1 1-1 0 0,-1-1 0 0 0,1 0 0 0 0,-1 1 1 0 0,1-1-1 0 0,-1 1 0 0 0,1-1 1 0 0,-1 1-1 0 0,0 0 0 0 0,1 0 0 0 0,-1 0 1 0 0,1 0-1 0 0,-1 0 0 0 0,0 0 0 0 0,1 0 1 0 0,-1 0-1 0 0,1 1 0 0 0,-1-1 0 0 0,1 1 1 0 0,-1-1-1 0 0,1 1 0 0 0,-1 0 1 0 0,1-1-1 0 0,-1 1 0 0 0,1 0 0 0 0,0 0 1 0 0,-1 0-1 0 0,1 0 0 0 0,0 0 0 0 0,-2 2 1 0 0,-4 6 132 0 0,0-1 1 0 0,0 1 0 0 0,1 1 0 0 0,1-1 0 0 0,-5 11-1 0 0,5-10-125 0 0,-23 50 804 0 0,-35 112 0 0 0,43-112-556 0 0,-5 18-136 0 0,2 1-1 0 0,4 0 0 0 0,4 2 0 0 0,-7 108 1 0 0,21-158-305 0 0,1 0 0 0 0,1 0 1 0 0,7 31-1 0 0,-5-44-657 0 0,1-1 0 0 0,10 24 0 0 0,-10-30-624 0 0,2 1-1 0 0,-1-1 0 0 0,2 0 1 0 0,7 11-1 0 0,-14-22 1269 0 0,0 1 1 0 0,0-1-1 0 0,0 0 0 0 0,0 0 1 0 0,0 0-1 0 0,1 0 1 0 0,-1 0-1 0 0,0 0 0 0 0,0 1 1 0 0,0-1-1 0 0,0 0 0 0 0,0 0 1 0 0,2 1-2010 0 0,-2-1 2010 0 0,1 0-1 0 0,-1 0 0 0 0,0 0 1 0 0,0 0-1 0 0,0 0 0 0 0,0 0 1 0 0,0 0-1 0 0,0 0 0 0 0,1 0 1 0 0,-1 0-1 0 0,0 0 1 0 0,0 0-1 0 0,1-2-1626 0 0,1-14-811 0 0,-5-18 1694 0 0,-9-39 1511 0 0,5 44 402 0 0,-1-34 0 0 0,6 33-191 0 0,1-1-1 0 0,6-53 1 0 0,-3 69-542 0 0,1 0 0 0 0,1 0 0 0 0,0 1 0 0 0,1-1 0 0 0,0 1 0 0 0,1 1 0 0 0,13-24 0 0 0,-3 13 515 0 0,0 1 0 0 0,2 0 0 0 0,33-33 1 0 0,-40 46-469 0 0,0 0 0 0 0,1 0 0 0 0,0 2-1 0 0,0-1 1 0 0,1 2 0 0 0,0-1 0 0 0,0 2 0 0 0,26-9 0 0 0,-34 13-272 0 0,1 1 0 0 0,0-1 0 0 0,-1 1 0 0 0,1 1 0 0 0,0-1 0 0 0,0 1 0 0 0,-1 0 0 0 0,1 1 0 0 0,0-1 0 0 0,0 1 0 0 0,-1 0 0 0 0,1 0-1 0 0,-1 1 1 0 0,8 3 0 0 0,-5-2-4 0 0,0 2 0 0 0,-1-1 0 0 0,1 1 0 0 0,-1 0 0 0 0,0 1 0 0 0,-1 0 0 0 0,1 0 0 0 0,8 10 0 0 0,3 8-39 0 0,-1 2 1 0 0,-1 0 0 0 0,-1 0-1 0 0,14 36 1 0 0,-23-50-424 0 0,-1 0 0 0 0,-1 0 0 0 0,0 1 0 0 0,0 0 0 0 0,-1 0 0 0 0,2 25 0 0 0,-5-33-63 0 0,0 1 0 0 0,0-1 0 0 0,0 1 0 0 0,-1-1-1 0 0,0 1 1 0 0,0-1 0 0 0,-1 1 0 0 0,0-1-1 0 0,0 0 1 0 0,0 0 0 0 0,0 0 0 0 0,-1 0 0 0 0,1 0-1 0 0,-1-1 1 0 0,-1 1 0 0 0,1-1 0 0 0,-1 1-1 0 0,-7 6 1 0 0,3-5-555 0 0,0 0 0 0 0,-1-1 0 0 0,1 1 0 0 0,-1-2 0 0 0,0 1 0 0 0,-1-1 0 0 0,1-1 0 0 0,-20 5-1 0 0,7-3-499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039"/>
    </inkml:context>
    <inkml:brush xml:id="br0">
      <inkml:brushProperty name="width" value="0.05" units="cm"/>
      <inkml:brushProperty name="height" value="0.05" units="cm"/>
    </inkml:brush>
  </inkml:definitions>
  <inkml:trace contextRef="#ctx0" brushRef="#br0">194 73 3648 0 0,'-143'-69'9491'0'0,"142"68"-9450"0"0,0 1 1 0 0,1 0-1 0 0,-1-1 0 0 0,1 1 0 0 0,-1 0 1 0 0,0-1-1 0 0,1 1 0 0 0,-1 0 0 0 0,0 0 1 0 0,1 0-1 0 0,-1 0 0 0 0,0 0 0 0 0,0-1 1 0 0,1 1-1 0 0,-1 0 0 0 0,0 1 0 0 0,1-1 1 0 0,-1 0-1 0 0,0 0 0 0 0,1 0 0 0 0,-1 0 1 0 0,0 0-1 0 0,1 1 0 0 0,-1-1 0 0 0,0 0 1 0 0,1 1-1 0 0,-2 0 0 0 0,-4 16 312 0 0,1-1-388 0 0,1-6 76 0 0,1 0 0 0 0,-1 0 1 0 0,2 1-1 0 0,0-1 0 0 0,-2 17 0 0 0,4-27-29 0 0,0 1 0 0 0,0 0-1 0 0,0 0 1 0 0,0 0 0 0 0,0-1 0 0 0,0 1-1 0 0,0 0 1 0 0,1 0 0 0 0,-1-1-1 0 0,0 1 1 0 0,1 0 0 0 0,-1-1 0 0 0,0 1-1 0 0,1 0 1 0 0,-1-1 0 0 0,1 1-1 0 0,-1-1 1 0 0,1 1 0 0 0,-1 0 0 0 0,1-1-1 0 0,-1 1 1 0 0,1-1 0 0 0,-1 1-1 0 0,1-1 1 0 0,0 0 0 0 0,-1 1 0 0 0,2-1-1 0 0,0 1-62 0 0,0 0-1 0 0,0-1 1 0 0,0 0 0 0 0,0 1-1 0 0,1-1 1 0 0,-1 0 0 0 0,0 0-1 0 0,0 0 1 0 0,0 0-1 0 0,3-1 1 0 0,-1 0-301 0 0,1 0 1 0 0,0 0-1 0 0,0-1 0 0 0,-1 1 0 0 0,1-1 1 0 0,-1 0-1 0 0,1-1 0 0 0,6-4 0 0 0,-7 4-87 0 0,-1 0-1 0 0,1 0 0 0 0,-1 0 1 0 0,0-1-1 0 0,0 0 0 0 0,0 1 1 0 0,-1-1-1 0 0,1 0 0 0 0,-1 0 1 0 0,0-1-1 0 0,0 1 0 0 0,0 0 1 0 0,-1-1-1 0 0,0 1 0 0 0,1-1 1 0 0,-1 1-1 0 0,0-6 0 0 0,-1 0-546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443"/>
    </inkml:context>
    <inkml:brush xml:id="br0">
      <inkml:brushProperty name="width" value="0.05" units="cm"/>
      <inkml:brushProperty name="height" value="0.05" units="cm"/>
    </inkml:brush>
  </inkml:definitions>
  <inkml:trace contextRef="#ctx0" brushRef="#br0">257 316 3312 0 0,'-4'-2'326'0'0,"-1"0"0"0"0,0 0 0 0 0,0 0 0 0 0,0 1 0 0 0,0 0 0 0 0,-1 0 0 0 0,1 0 0 0 0,0 0 0 0 0,0 1 0 0 0,-1 0 0 0 0,1 0 0 0 0,0 1 0 0 0,0-1 0 0 0,-6 2 0 0 0,5 0-90 0 0,0 1-1 0 0,0-1 0 0 0,0 1 1 0 0,0 0-1 0 0,1 0 0 0 0,0 1 0 0 0,-1 0 1 0 0,1 0-1 0 0,1 0 0 0 0,-1 0 0 0 0,-5 7 1 0 0,-3 5 143 0 0,1 1 1 0 0,1 1 0 0 0,0 0-1 0 0,2 0 1 0 0,0 1-1 0 0,0 0 1 0 0,2 1 0 0 0,1 0-1 0 0,0 0 1 0 0,-4 33-1 0 0,9-48-283 0 0,1 0-1 0 0,-1 0 0 0 0,1 0 1 0 0,0 0-1 0 0,0 1 0 0 0,1-1 1 0 0,0 0-1 0 0,0 0 1 0 0,0 0-1 0 0,3 7 0 0 0,-3-9-99 0 0,0-1 0 0 0,0 0 0 0 0,0 0 0 0 0,1 0 0 0 0,-1 0 0 0 0,1 0-1 0 0,-1 0 1 0 0,1 0 0 0 0,0 0 0 0 0,-1-1 0 0 0,1 1 0 0 0,0-1 0 0 0,0 1 0 0 0,0-1 0 0 0,0 0-1 0 0,1 1 1 0 0,-1-1 0 0 0,0 0 0 0 0,0-1 0 0 0,1 1 0 0 0,-1 0 0 0 0,0-1 0 0 0,1 1 0 0 0,2-1-1 0 0,10 1-375 0 0,0-1-1 0 0,0-1 0 0 0,0-1 0 0 0,-1 0 0 0 0,1-1 1 0 0,-1 0-1 0 0,18-7 0 0 0,98-45-2964 0 0,94-58-2005 0 0,-6-13 5951 0 0,201-152 5473 0 0,-386 254-5550 0 0,-18 12-183 0 0,2 0 0 0 0,-1 1 0 0 0,1 1 0 0 0,1 1 0 0 0,19-8 0 0 0,-36 16-321 0 0,-1 1 0 0 0,1 0-1 0 0,-1-1 1 0 0,1 1 0 0 0,-1 0-1 0 0,1 0 1 0 0,-1 0 0 0 0,1-1-1 0 0,0 1 1 0 0,-1 0 0 0 0,1 0-1 0 0,-1 0 1 0 0,1 0 0 0 0,0 0-1 0 0,-1 0 1 0 0,1 0 0 0 0,-1 0-1 0 0,1 1 1 0 0,0-1 0 0 0,-1 0-1 0 0,1 0 1 0 0,-1 0 0 0 0,1 1 0 0 0,-1-1-1 0 0,1 0 1 0 0,-1 0 0 0 0,1 1-1 0 0,-1-1 1 0 0,1 0 0 0 0,-1 1-1 0 0,1-1 1 0 0,0 1 0 0 0,-1 1 29 0 0,0-1 0 0 0,0 0 1 0 0,1 0-1 0 0,-1 1 1 0 0,0-1-1 0 0,0 1 0 0 0,0-1 1 0 0,0 0-1 0 0,0 1 0 0 0,0-1 1 0 0,-1 0-1 0 0,1 1 1 0 0,-1 1-1 0 0,-19 43 1326 0 0,20-45-1326 0 0,-79 124 3474 0 0,51-84-1818 0 0,-25 48 0 0 0,51-86-1612 0 0,0 0-1 0 0,1 1 0 0 0,-1-1 0 0 0,1 1 0 0 0,0-1 0 0 0,0 1 0 0 0,0 0 1 0 0,1-1-1 0 0,-1 1 0 0 0,1 0 0 0 0,0 7 0 0 0,0-9-71 0 0,1 1 0 0 0,0-1-1 0 0,0 0 1 0 0,0 1 0 0 0,0-1 0 0 0,0 0-1 0 0,0 0 1 0 0,0 0 0 0 0,1 0 0 0 0,-1 0-1 0 0,1 0 1 0 0,0 0 0 0 0,-1 0 0 0 0,1-1-1 0 0,0 1 1 0 0,0-1 0 0 0,0 1 0 0 0,0-1-1 0 0,3 2 1 0 0,17 9-517 0 0,36 14-1 0 0,-20-10-2029 0 0,-37-16 2380 0 0,0 1 0 0 0,-1-1 0 0 0,1 0 0 0 0,0 0-1 0 0,0 1 1 0 0,-1-1 0 0 0,1 1 0 0 0,-1-1 0 0 0,1 0 0 0 0,0 1 0 0 0,-1-1-1 0 0,1 1 1 0 0,-1 0 0 0 0,1-1 0 0 0,-1 1 0 0 0,1-1 0 0 0,-1 1-1 0 0,1 0 1 0 0,-1-1 0 0 0,0 1 0 0 0,0 0 0 0 0,1-1 0 0 0,-1 1-1 0 0,0 0 1 0 0,0 0 0 0 0,1-1 0 0 0,-1 1 0 0 0,0 0 0 0 0,0 0-1 0 0,0-1 1 0 0,0 2 0 0 0,-1 0-153 0 0,0 0 1 0 0,1 0-1 0 0,-1-1 0 0 0,0 1 1 0 0,0 0-1 0 0,0-1 1 0 0,0 1-1 0 0,-1 0 0 0 0,1-1 1 0 0,0 1-1 0 0,-3 1 0 0 0,-6 5-1207 0 0,1-1-1 0 0,-20 12 1 0 0,-16 6-1196 0 0,21-13 1225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0.896"/>
    </inkml:context>
    <inkml:brush xml:id="br0">
      <inkml:brushProperty name="width" value="0.05" units="cm"/>
      <inkml:brushProperty name="height" value="0.05" units="cm"/>
    </inkml:brush>
  </inkml:definitions>
  <inkml:trace contextRef="#ctx0" brushRef="#br0">77 373 5585 0 0,'-22'15'2781'0'0,"12"-8"-1592"0"0,0-1 0 0 0,1 2 0 0 0,-11 10 0 0 0,20-18-1006 0 0,-1 0 1 0 0,1 0-1 0 0,0 1 0 0 0,-1-1 1 0 0,1 0-1 0 0,0 0 1 0 0,-1 1-1 0 0,1-1 1 0 0,0 0-1 0 0,-1 1 0 0 0,1-1 1 0 0,0 0-1 0 0,0 1 1 0 0,-1-1-1 0 0,1 0 0 0 0,0 1 1 0 0,0-1-1 0 0,0 1 1 0 0,0-1-1 0 0,-1 0 0 0 0,1 1 1 0 0,0-1-1 0 0,0 1 1 0 0,0-1-1 0 0,0 1 0 0 0,0-1 1 0 0,0 0-1 0 0,0 1 1 0 0,0-1-1 0 0,0 1 0 0 0,0-1 1 0 0,0 1-1 0 0,1-1 1 0 0,-1 0-1 0 0,0 1 0 0 0,17-2 2623 0 0,33-17-1493 0 0,-46 17-940 0 0,171-63-754 0 0,-8 4-4322 0 0,-115 41 2202 0 0,48-20-2491 0 0,-91 34 4471 0 0,1 0 1 0 0,-1-1-1 0 0,0 0 1 0 0,0 0-1 0 0,0-1 1 0 0,-1 0-1 0 0,12-13 1 0 0,-19 19 500 0 0,0-1 0 0 0,-1 1 1 0 0,1-1-1 0 0,0 0 0 0 0,0 0 1 0 0,-1 1-1 0 0,1-1 0 0 0,-1 0 1 0 0,0 0-1 0 0,1 0 0 0 0,-1 1 1 0 0,0-1-1 0 0,0 0 1 0 0,0 0-1 0 0,0 0 0 0 0,0 0 1 0 0,-1 0-1 0 0,1 1 0 0 0,0-1 1 0 0,-1 0-1 0 0,0 0 0 0 0,1 0 1 0 0,-1 1-1 0 0,-2-4 0 0 0,-2-5 358 0 0,-1 0 0 0 0,-14-18 0 0 0,7 10 448 0 0,7 9-255 0 0,0-2 687 0 0,-1 1-1 0 0,0 0 1 0 0,-12-12-1 0 0,13 43 872 0 0,6 253 2147 0 0,0-182-6180 0 0,0-1-4249 0 0,-31-98 4482 0 0,15 12 2139 0 0,1 0 0 0 0,-1 1-1 0 0,1 1 1 0 0,0 0 0 0 0,0 1 0 0 0,-24 18 0 0 0,3-3 310 0 0,15-11-216 0 0,5-3 405 0 0,0 1-1 0 0,-22 18 0 0 0,39-27-820 0 0,0 0 0 0 0,1 0 1 0 0,-1 0-1 0 0,0 0 0 0 0,0 0 0 0 0,1 0 1 0 0,-1 0-1 0 0,1 0 0 0 0,-1 0 0 0 0,1-1 0 0 0,-1 1 1 0 0,1-1-1 0 0,2 1 0 0 0,30 12-393 0 0,-16-8-265 0 0,1-1 0 0 0,-1 0 1 0 0,1-1-1 0 0,0-1 0 0 0,0-1 0 0 0,0 0 0 0 0,0-2 1 0 0,0 0-1 0 0,24-5 0 0 0,-4-2-1408 0 0,0-2 0 0 0,-2-1 1 0 0,54-24-1 0 0,-63 23 634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1.314"/>
    </inkml:context>
    <inkml:brush xml:id="br0">
      <inkml:brushProperty name="width" value="0.05" units="cm"/>
      <inkml:brushProperty name="height" value="0.05" units="cm"/>
    </inkml:brush>
  </inkml:definitions>
  <inkml:trace contextRef="#ctx0" brushRef="#br0">0 20 4508 0 0,'4'-3'427'0'0,"0"1"45"0"0,0-1 0 0 0,0 1 0 0 0,1 0 1 0 0,-1 0-1 0 0,0 0 0 0 0,10-2 0 0 0,-13 4-394 0 0,0 0-1 0 0,1 0 1 0 0,-1 0 0 0 0,0 0-1 0 0,0 0 1 0 0,1 1 0 0 0,-1-1 0 0 0,0 0-1 0 0,0 1 1 0 0,1-1 0 0 0,-1 1-1 0 0,0-1 1 0 0,0 1 0 0 0,0-1 0 0 0,0 1-1 0 0,0 0 1 0 0,0 0 0 0 0,0-1 0 0 0,0 1-1 0 0,0 0 1 0 0,0 0 0 0 0,0 0-1 0 0,0 0 1 0 0,0 0 0 0 0,-1 0 0 0 0,1 0-1 0 0,-1 1 1 0 0,1-1 0 0 0,-1 0 0 0 0,1 0-1 0 0,0 2 1 0 0,3 8 287 0 0,-1 0 1 0 0,0 0-1 0 0,-1 1 1 0 0,0-1-1 0 0,0 17 1 0 0,-3 64 665 0 0,0-38-1035 0 0,9 245-4989 0 0,-7-291 4095 0 0,0 1 1 0 0,1-1-1 0 0,-1 0 0 0 0,5 11 0 0 0,-3-15-255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1.740"/>
    </inkml:context>
    <inkml:brush xml:id="br0">
      <inkml:brushProperty name="width" value="0.05" units="cm"/>
      <inkml:brushProperty name="height" value="0.05" units="cm"/>
    </inkml:brush>
  </inkml:definitions>
  <inkml:trace contextRef="#ctx0" brushRef="#br0">1 690 2980 0 0,'5'-22'540'0'0,"1"1"0"0"0,1 0 0 0 0,1 0-1 0 0,1 1 1 0 0,0 0 0 0 0,2 0 0 0 0,0 1 0 0 0,2 1 0 0 0,0 0-1 0 0,0 1 1 0 0,2 0 0 0 0,26-23 0 0 0,-12 14 332 0 0,2 1 1 0 0,1 2-1 0 0,0 1 0 0 0,2 2 1 0 0,0 1-1 0 0,49-19 1 0 0,-41 22-250 0 0,1 2 0 0 0,0 1 1 0 0,1 3-1 0 0,0 1 0 0 0,1 2 0 0 0,0 2 1 0 0,0 3-1 0 0,0 1 0 0 0,0 2 1 0 0,73 11-1 0 0,-109-11-820 0 0,0 1-1 0 0,-1 0 1 0 0,1 0 0 0 0,0 1 0 0 0,-1 0-1 0 0,0 1 1 0 0,0 0 0 0 0,0 0 0 0 0,0 1-1 0 0,-1 0 1 0 0,13 10 0 0 0,-19-15 75 0 0,-1 1 0 0 0,1 0-1 0 0,0 0 1 0 0,-1-1 0 0 0,1 1 0 0 0,-1 0 0 0 0,1 0 0 0 0,-1 0-1 0 0,1 0 1 0 0,-1 0 0 0 0,0 0 0 0 0,1 0 0 0 0,-1 0-1 0 0,0 0 1 0 0,0 0 0 0 0,0 0 0 0 0,1 0 0 0 0,-1 0 0 0 0,0 0-1 0 0,0 0 1 0 0,-1 0 0 0 0,1 0 0 0 0,0 2 0 0 0,-1-2-175 0 0,0 1 0 0 0,0-1 1 0 0,0 0-1 0 0,0 1 0 0 0,0-1 0 0 0,0 0 1 0 0,0 1-1 0 0,0-1 0 0 0,-1 0 0 0 0,1 0 1 0 0,0 0-1 0 0,-1 0 0 0 0,-1 1 0 0 0,-2 1-663 0 0,-1-1-1 0 0,0 1 1 0 0,0-1-1 0 0,0 0 0 0 0,0 0 1 0 0,-11 1-1 0 0,-30-3-2790 0 0,35 0 2887 0 0</inkml:trace>
  <inkml:trace contextRef="#ctx0" brushRef="#br0" timeOffset="1">756 176 2168 0 0,'-22'-17'1333'0'0,"-24"-17"3091"0"0,-67-64 1 0 0,87 77-2580 0 0,25 20-1791 0 0,1 1 1 0 0,-1-1 0 0 0,1 1-1 0 0,-1-1 1 0 0,0 1-1 0 0,1-1 1 0 0,-1 1 0 0 0,0 0-1 0 0,1-1 1 0 0,-1 1 0 0 0,0 0-1 0 0,0 0 1 0 0,1 0 0 0 0,-1-1-1 0 0,0 1 1 0 0,0 0-1 0 0,0 0 1 0 0,1 0 0 0 0,-1 0-1 0 0,0 0 1 0 0,0 0 0 0 0,1 1-1 0 0,-1-1 1 0 0,0 0 0 0 0,0 0-1 0 0,1 0 1 0 0,-1 1-1 0 0,0-1 1 0 0,1 0 0 0 0,-1 1-1 0 0,0-1 1 0 0,1 1 0 0 0,-1-1-1 0 0,0 1 1 0 0,1-1 0 0 0,-1 1-1 0 0,1-1 1 0 0,-1 2-1 0 0,-6 12 408 0 0,0 1 0 0 0,2 0-1 0 0,0 0 1 0 0,-6 26 0 0 0,-6 67 230 0 0,14-84-472 0 0,-2 13-91 0 0,-1 0-650 0 0,2 1-1 0 0,1-1 1 0 0,1 1 0 0 0,6 49-1 0 0,-4-86 404 0 0,0 0 1 0 0,0 0-1 0 0,0 0 0 0 0,0 0 0 0 0,0 0 0 0 0,1 1 0 0 0,-1-1 0 0 0,0 0 1 0 0,1 0-1 0 0,-1 0 0 0 0,1 0 0 0 0,-1 0 0 0 0,1 0 0 0 0,0 0 0 0 0,-1 0 0 0 0,1 0 1 0 0,0-1-1 0 0,0 1 0 0 0,-1 0 0 0 0,1 0 0 0 0,0-1 0 0 0,0 1 0 0 0,0 0 1 0 0,0-1-1 0 0,1 2 0 0 0,0-2-105 0 0,0 0 0 0 0,0 0 0 0 0,-1 0-1 0 0,1 0 1 0 0,0 0 0 0 0,0 0 0 0 0,-1 0 0 0 0,1-1 0 0 0,0 1 0 0 0,0-1 0 0 0,-1 1-1 0 0,1-1 1 0 0,0 0 0 0 0,1-1 0 0 0,7-3-931 0 0,0-2 0 0 0,-1 1 0 0 0,15-14 0 0 0,-24 19 1118 0 0,28-26-1921 0 0,-12 12 889 0 0</inkml:trace>
  <inkml:trace contextRef="#ctx0" brushRef="#br0" timeOffset="2">773 263 3352 0 0,'132'-138'7411'0'0,"-130"136"-7185"0"0,0 1 0 0 0,-1-1 0 0 0,1 1 0 0 0,0 0 0 0 0,0-1 0 0 0,0 1-1 0 0,0 0 1 0 0,0 0 0 0 0,0 1 0 0 0,0-1 0 0 0,0 0 0 0 0,4 0 0 0 0,-6 1-181 0 0,1 0 0 0 0,-1 0 1 0 0,0 0-1 0 0,1 0 0 0 0,-1 0 0 0 0,0 0 0 0 0,0 0 1 0 0,1 0-1 0 0,-1 0 0 0 0,0 0 0 0 0,0 1 0 0 0,1-1 1 0 0,-1 0-1 0 0,0 0 0 0 0,0 0 0 0 0,1 0 0 0 0,-1 0 1 0 0,0 1-1 0 0,0-1 0 0 0,0 0 0 0 0,1 0 0 0 0,-1 0 1 0 0,0 1-1 0 0,0-1 0 0 0,0 0 0 0 0,0 0 0 0 0,0 1 1 0 0,1-1-1 0 0,-1 0 0 0 0,0 0 0 0 0,0 1 0 0 0,0-1 1 0 0,0 0-1 0 0,0 1 0 0 0,-5 17 721 0 0,-39 79 336 0 0,20-55-2669 0 0,-1-1 1 0 0,-50 59-1 0 0,59-81 440 0 0,-1-1-1 0 0,-1-1 0 0 0,0-1 1 0 0,-1-1-1 0 0,-1 0 0 0 0,0-1 1 0 0,-24 11-1 0 0,23-14 304 0 0,1 1-165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129"/>
    </inkml:context>
    <inkml:brush xml:id="br0">
      <inkml:brushProperty name="width" value="0.05" units="cm"/>
      <inkml:brushProperty name="height" value="0.05" units="cm"/>
    </inkml:brush>
  </inkml:definitions>
  <inkml:trace contextRef="#ctx0" brushRef="#br0">123 87 3648 0 0,'-19'5'1939'0'0,"0"-1"-1"0"0,1 0 1 0 0,-1-2 0 0 0,-29 0 2557 0 0,86-19-1615 0 0,73-12-608 0 0,17-4-2093 0 0,-16 13-1765 0 0,-36 15-3266 0 0,-75 5 4669 0 0,0 0 0 0 0,-1 0 0 0 0,1 0 0 0 0,0 0 0 0 0,0 0 0 0 0,0 1 0 0 0,0-1 0 0 0,0 0 0 0 0,0 0 0 0 0,0 1 0 0 0,0-1 0 0 0,0 0 0 0 0,0 1 0 0 0,0-1 0 0 0,0 1 0 0 0,0 0 0 0 0,-1-1 44 0 0,1 1-1 0 0,-1-1 1 0 0,0 1-1 0 0,0-1 1 0 0,1 0 0 0 0,-1 1-1 0 0,0-1 1 0 0,0 1 0 0 0,0-1-1 0 0,0 1 1 0 0,0-1-1 0 0,1 1 1 0 0,-1-1 0 0 0,0 1-1 0 0,0-1 1 0 0,0 0 0 0 0,0 1-1 0 0,0-1 1 0 0,-1 1-1 0 0,1-1 1 0 0,0 1 0 0 0,0 0-1 0 0,-1 2-276 0 0,-1-1-1 0 0,1 1 1 0 0,0-1-1 0 0,-1 0 1 0 0,0 1-1 0 0,1-1 1 0 0,-1 0-1 0 0,-4 3 0 0 0,0 3-716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533"/>
    </inkml:context>
    <inkml:brush xml:id="br0">
      <inkml:brushProperty name="width" value="0.05" units="cm"/>
      <inkml:brushProperty name="height" value="0.05" units="cm"/>
    </inkml:brush>
  </inkml:definitions>
  <inkml:trace contextRef="#ctx0" brushRef="#br0">268 161 6073 0 0,'37'-42'5328'0'0,"-10"10"-2307"0"0,25-35-1 0 0,-51 66-3007 0 0,-1 1 0 0 0,1-1 1 0 0,-1 0-1 0 0,1 0 1 0 0,-1 1-1 0 0,0-1 0 0 0,1 0 1 0 0,-1 0-1 0 0,0 0 1 0 0,1 0-1 0 0,-1 0 0 0 0,0 1 1 0 0,0-1-1 0 0,0 0 1 0 0,0 0-1 0 0,0-2 0 0 0,0 3-18 0 0,0 0-1 0 0,0 0 0 0 0,0-1 0 0 0,-1 1 1 0 0,1 0-1 0 0,0 0 0 0 0,0-1 0 0 0,-1 1 1 0 0,1 0-1 0 0,0 0 0 0 0,0 0 0 0 0,-1-1 1 0 0,1 1-1 0 0,0 0 0 0 0,-1 0 0 0 0,1 0 1 0 0,0 0-1 0 0,-1 0 0 0 0,1 0 0 0 0,0 0 1 0 0,-1 0-1 0 0,1 0 0 0 0,0 0 0 0 0,-1 0 1 0 0,1 0-1 0 0,0 0 0 0 0,-1 0 0 0 0,1 0 1 0 0,-4 0-48 0 0,1 1 0 0 0,0 0 0 0 0,0 0 0 0 0,0 0 0 0 0,0 0 0 0 0,0 0 1 0 0,1 1-1 0 0,-4 2 0 0 0,-211 167-437 0 0,173-134 728 0 0,32-27-151 0 0,4-4 0 0 0,-1 0 1 0 0,1 1 0 0 0,1 0-1 0 0,-1 1 1 0 0,1 0-1 0 0,1 0 1 0 0,0 0-1 0 0,0 1 1 0 0,-6 10 0 0 0,12-17-73 0 0,0-1 1 0 0,-1 0-1 0 0,1 1 1 0 0,0-1 0 0 0,0 0-1 0 0,1 1 1 0 0,-1-1-1 0 0,0 0 1 0 0,0 1 0 0 0,1-1-1 0 0,-1 0 1 0 0,0 1-1 0 0,1-1 1 0 0,-1 0 0 0 0,1 0-1 0 0,0 0 1 0 0,-1 0-1 0 0,1 1 1 0 0,0-1 0 0 0,0 0-1 0 0,0 0 1 0 0,0 0-1 0 0,0-1 1 0 0,0 1 0 0 0,0 0-1 0 0,0 0 1 0 0,2 1-1 0 0,38 21 329 0 0,-34-20-266 0 0,168 91 1081 0 0,-136-69-854 0 0,-1 1-1 0 0,45 40 0 0 0,-77-62-241 0 0,-2 0-1 0 0,1 1 1 0 0,-1 0 0 0 0,1 0 0 0 0,-1 0-1 0 0,0 1 1 0 0,-1-1 0 0 0,6 12 0 0 0,-9-15-47 0 0,1 0 0 0 0,0 0 1 0 0,-1 0-1 0 0,0 0 0 0 0,0 1 0 0 0,1-1 1 0 0,-1 0-1 0 0,0 0 0 0 0,-1 1 1 0 0,1-1-1 0 0,0 0 0 0 0,-1 0 0 0 0,1 0 1 0 0,-1 0-1 0 0,0 0 0 0 0,1 1 1 0 0,-1-1-1 0 0,0 0 0 0 0,0-1 0 0 0,0 1 1 0 0,-1 0-1 0 0,1 0 0 0 0,0 0 1 0 0,-1-1-1 0 0,1 1 0 0 0,-1-1 0 0 0,0 1 1 0 0,1-1-1 0 0,-4 2 0 0 0,-7 6-254 0 0,0-2 0 0 0,0 1 0 0 0,-1-2-1 0 0,0 0 1 0 0,0 0 0 0 0,-1-1 0 0 0,-16 4 0 0 0,7-4-1003 0 0,1-1 1 0 0,-1 0-1 0 0,-40 0 1 0 0,54-4 546 0 0,1 0-1 0 0,-1-1 1 0 0,1 1-1 0 0,-1-2 0 0 0,1 1 1 0 0,0-1-1 0 0,-1 0 1 0 0,1-1-1 0 0,0 0 1 0 0,0 0-1 0 0,-8-6 1 0 0,3 0-1202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2.930"/>
    </inkml:context>
    <inkml:brush xml:id="br0">
      <inkml:brushProperty name="width" value="0.05" units="cm"/>
      <inkml:brushProperty name="height" value="0.05" units="cm"/>
    </inkml:brush>
  </inkml:definitions>
  <inkml:trace contextRef="#ctx0" brushRef="#br0">1 14 5493 0 0,'1'-1'259'0'0,"1"-1"1"0"0,0 1-1 0 0,1 0 1 0 0,-1-1 0 0 0,0 1-1 0 0,0 0 1 0 0,0 0-1 0 0,1 0 1 0 0,-1 1 0 0 0,0-1-1 0 0,1 1 1 0 0,-1-1-1 0 0,1 1 1 0 0,-1 0 0 0 0,1 0-1 0 0,-1 0 1 0 0,5 0-1 0 0,-5 1-124 0 0,0 0 0 0 0,-1-1 0 0 0,1 1 0 0 0,0 0 0 0 0,-1 0 0 0 0,1 0 0 0 0,-1 1 0 0 0,1-1 0 0 0,-1 0 0 0 0,1 1 0 0 0,-1-1 0 0 0,0 1 0 0 0,0-1 0 0 0,1 1 0 0 0,-1-1 0 0 0,0 1 0 0 0,-1 0-1 0 0,1 0 1 0 0,0-1 0 0 0,0 1 0 0 0,-1 0 0 0 0,1 4 0 0 0,5 19 932 0 0,-1 0 0 0 0,-1 0 0 0 0,0 40 0 0 0,-7 80 277 0 0,1-112-1031 0 0,0 13-261 0 0,-6 97-1310 0 0,4-116-1145 0 0,-10 39 0 0 0,9-48 359 0 0,2-8-3839 0 0,3-13 4552 0 0</inkml:trace>
  <inkml:trace contextRef="#ctx0" brushRef="#br0" timeOffset="1">136 402 2108 0 0,'13'-35'1819'0'0,"8"-15"471"0"0,-20 47-1974 0 0,1-1 0 0 0,0 0 0 0 0,1 1-1 0 0,-1-1 1 0 0,1 1 0 0 0,0 0 0 0 0,-1 0 0 0 0,1 0 0 0 0,5-4 0 0 0,-7 7-176 0 0,1-1 1 0 0,-1 1 0 0 0,0-1 0 0 0,0 1-1 0 0,1-1 1 0 0,-1 1 0 0 0,0 0 0 0 0,1 0-1 0 0,-1 0 1 0 0,1-1 0 0 0,-1 1 0 0 0,0 1 0 0 0,1-1-1 0 0,-1 0 1 0 0,0 0 0 0 0,1 0 0 0 0,-1 1-1 0 0,0-1 1 0 0,1 1 0 0 0,-1-1 0 0 0,0 1 0 0 0,0-1-1 0 0,1 1 1 0 0,-1 0 0 0 0,1 1 0 0 0,34 27 2016 0 0,-14-9-698 0 0,-5-9-492 0 0,-14-8-699 0 0,1 0 0 0 0,0-1 0 0 0,-1 1 0 0 0,1-1 0 0 0,0 0 0 0 0,0 0 0 0 0,1-1 0 0 0,-1 1 0 0 0,8 1 0 0 0,-6-2-73 0 0,0 0 1 0 0,0 0-1 0 0,0-1 0 0 0,-1 0 1 0 0,1 0-1 0 0,0-1 0 0 0,0 0 0 0 0,0 0 1 0 0,-1 0-1 0 0,1 0 0 0 0,6-3 0 0 0,-7 1-395 0 0,0 0 0 0 0,0 0-1 0 0,0 0 1 0 0,0 0-1 0 0,-1-1 1 0 0,1 0 0 0 0,4-5-1 0 0,18-22-4258 0 0,32-48 0 0 0,-7 8-2009 0 0,-38 54 4803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173"/>
    </inkml:context>
    <inkml:brush xml:id="br0">
      <inkml:brushProperty name="width" value="0.05" units="cm"/>
      <inkml:brushProperty name="height" value="0.05" units="cm"/>
    </inkml:brush>
  </inkml:definitions>
  <inkml:trace contextRef="#ctx0" brushRef="#br0">350 270 3272 0 0,'-4'-4'466'0'0,"-1"-1"-1"0"0,2 0 1 0 0,-1 0-1 0 0,0-1 1 0 0,1 1 0 0 0,0-1-1 0 0,0 0 1 0 0,1 0-1 0 0,0 1 1 0 0,-2-9-1 0 0,-1-6 1017 0 0,-5-36 1 0 0,4-25 758 0 0,6 73-1849 0 0,-7-24 2181 0 0,7 32-2529 0 0,0 0-1 0 0,0-1 1 0 0,0 1-1 0 0,0 0 0 0 0,0-1 1 0 0,0 1-1 0 0,-1 0 1 0 0,1-1-1 0 0,0 1 0 0 0,0 0 1 0 0,0 0-1 0 0,-1-1 1 0 0,1 1-1 0 0,0 0 0 0 0,0 0 1 0 0,-1 0-1 0 0,1-1 1 0 0,0 1-1 0 0,-1 0 0 0 0,1 0 1 0 0,0 0-1 0 0,-1 0 1 0 0,1 0-1 0 0,0 0 1 0 0,0-1-1 0 0,-1 1 0 0 0,1 0 1 0 0,0 0-1 0 0,-1 0 1 0 0,0 1 6 0 0,0-1 0 0 0,0 1 0 0 0,0-1 0 0 0,0 1 0 0 0,0 0 0 0 0,0-1 0 0 0,0 1 0 0 0,1 0 0 0 0,-1 0 0 0 0,0-1 0 0 0,1 1 0 0 0,-1 0 0 0 0,0 0 0 0 0,0 1 0 0 0,-43 72 732 0 0,4 2 1 0 0,3 1-1 0 0,-36 106 0 0 0,25-36-503 0 0,41-121-558 0 0,2 0-1 0 0,1 0 1 0 0,-2 48-1 0 0,6-65-191 0 0,0 0-1 0 0,1 0 1 0 0,0 0 0 0 0,1 0-1 0 0,0 0 1 0 0,0 0-1 0 0,1 0 1 0 0,0-1 0 0 0,6 11-1 0 0,-7-16 190 0 0,-1-1 1 0 0,0 1-1 0 0,1-1 0 0 0,0 0 1 0 0,-1 1-1 0 0,1-1 0 0 0,0 0 0 0 0,0 0 1 0 0,0 0-1 0 0,1-1 0 0 0,-1 1 0 0 0,0 0 1 0 0,1-1-1 0 0,-1 1 0 0 0,1-1 0 0 0,-1 0 1 0 0,1 0-1 0 0,0 0 0 0 0,-1 0 1 0 0,1-1-1 0 0,0 1 0 0 0,0-1 0 0 0,-1 1 1 0 0,1-1-1 0 0,0 0 0 0 0,0 0 0 0 0,0 0 1 0 0,0-1-1 0 0,-1 1 0 0 0,1-1 0 0 0,0 1 1 0 0,4-3-1 0 0,0 1-147 0 0,-1-1 0 0 0,0 0 1 0 0,0 0-1 0 0,0-1 0 0 0,0 1 0 0 0,0-1 1 0 0,-1-1-1 0 0,8-7 0 0 0,1 0-380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3.340"/>
    </inkml:context>
    <inkml:brush xml:id="br0">
      <inkml:brushProperty name="width" value="0.05" units="cm"/>
      <inkml:brushProperty name="height" value="0.05" units="cm"/>
    </inkml:brush>
  </inkml:definitions>
  <inkml:trace contextRef="#ctx0" brushRef="#br0">431 13 5725 0 0,'13'-5'1859'0'0,"9"-2"1719"0"0,-22 7-3551 0 0,0 0-1 0 0,0 0 1 0 0,0 0-1 0 0,0 0 1 0 0,0 0 0 0 0,0 0-1 0 0,1 0 1 0 0,-1 0-1 0 0,0 0 1 0 0,0 0 0 0 0,0 0-1 0 0,0 0 1 0 0,0 0-1 0 0,0 0 1 0 0,0 0-1 0 0,0 0 1 0 0,0 0 0 0 0,0 0-1 0 0,0 0 1 0 0,1 0-1 0 0,-1 0 1 0 0,0 0-1 0 0,0 0 1 0 0,0 0 0 0 0,0 0-1 0 0,0 0 1 0 0,0 0-1 0 0,0 1 1 0 0,0-1-1 0 0,0 0 1 0 0,0 0 0 0 0,0 0-1 0 0,0 0 1 0 0,0 0-1 0 0,0 0 1 0 0,0 0-1 0 0,0 0 1 0 0,0 0 0 0 0,0 0-1 0 0,0 1 1 0 0,0-1-1 0 0,0 0 1 0 0,0 0 0 0 0,0 0-1 0 0,0 0 1 0 0,0 0-1 0 0,0 0 1 0 0,0 0-1 0 0,0 0 1 0 0,0 0 0 0 0,0 0-1 0 0,0 1 1 0 0,0-1-1 0 0,0 0 1 0 0,0 0-1 0 0,0 0 1 0 0,0 0 0 0 0,-10 12 1154 0 0,-111 99 2748 0 0,2-2-2553 0 0,112-101-1285 0 0,-4 3-8 0 0,1 0 0 0 0,0 1 0 0 0,1 0 0 0 0,-9 16 1 0 0,15-24-82 0 0,2 0 0 0 0,-1 0 0 0 0,0 0 0 0 0,1 1 1 0 0,-1-1-1 0 0,1 0 0 0 0,1 1 0 0 0,-1-1 1 0 0,0 0-1 0 0,1 1 0 0 0,0-1 0 0 0,0 1 1 0 0,1-1-1 0 0,-1 1 0 0 0,1-1 0 0 0,0 1 1 0 0,0-1-1 0 0,3 9 0 0 0,13 21 218 0 0,2 0 1 0 0,1 0-1 0 0,1-2 0 0 0,42 48 1 0 0,26 40 1012 0 0,-87-117-1199 0 0,4 6 152 0 0,0 1 0 0 0,0 0 1 0 0,4 12-1 0 0,-9-19-145 0 0,0-1 1 0 0,0 1-1 0 0,0-1 0 0 0,-1 1 1 0 0,1-1-1 0 0,-1 1 0 0 0,0-1 1 0 0,1 1-1 0 0,-1-1 0 0 0,0 1 1 0 0,-1-1-1 0 0,1 1 1 0 0,0-1-1 0 0,-1 1 0 0 0,1-1 1 0 0,-1 1-1 0 0,0-1 0 0 0,0 1 1 0 0,0-1-1 0 0,-2 4 1 0 0,-3 1-207 0 0,-1 1 0 0 0,0-1 0 0 0,0 0 1 0 0,-1-1-1 0 0,1 0 0 0 0,-1 0 1 0 0,-1 0-1 0 0,1-1 0 0 0,-1-1 1 0 0,0 1-1 0 0,0-1 0 0 0,-1-1 1 0 0,1 0-1 0 0,-17 3 0 0 0,13-3-615 0 0,0-1 1 0 0,-1 0-1 0 0,1-1 0 0 0,-1 0 0 0 0,1-1 0 0 0,-1-1 0 0 0,1 0 1 0 0,0-1-1 0 0,-1-1 0 0 0,-19-5 0 0 0,25 4 32 0 0,0 1 0 0 0,0-1 0 0 0,0 0 0 0 0,1-1-1 0 0,0 0 1 0 0,0 0 0 0 0,0 0 0 0 0,1-1 0 0 0,-8-8 0 0 0,-2-3-1552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5.469"/>
    </inkml:context>
    <inkml:brush xml:id="br0">
      <inkml:brushProperty name="width" value="0.05" units="cm"/>
      <inkml:brushProperty name="height" value="0.05" units="cm"/>
    </inkml:brush>
  </inkml:definitions>
  <inkml:trace contextRef="#ctx0" brushRef="#br0">882 1450 1980 0 0,'-3'1'243'0'0,"1"0"-1"0"0,0-1 0 0 0,-1 1 1 0 0,1-1-1 0 0,0 0 0 0 0,-1 1 1 0 0,1-1-1 0 0,0 0 0 0 0,-1-1 1 0 0,1 1-1 0 0,-1 0 0 0 0,1-1 1 0 0,0 1-1 0 0,-4-2 0 0 0,-6 0 464 0 0,-249-36 7716 0 0,216 28-6196 0 0,-65-22-1 0 0,66 16-1101 0 0,0-1-1 0 0,-75-43 0 0 0,95 45-890 0 0,1-1 0 0 0,0 0 0 0 0,1-2-1 0 0,1-1 1 0 0,1 0 0 0 0,-19-24 0 0 0,35 39-200 0 0,0-1 1 0 0,0-1 0 0 0,1 1 0 0 0,0 0 0 0 0,0-1-1 0 0,0 0 1 0 0,1 0 0 0 0,0 1 0 0 0,0-1 0 0 0,1-1 0 0 0,-1 1-1 0 0,1 0 1 0 0,0 0 0 0 0,1 0 0 0 0,0-8 0 0 0,1 6-35 0 0,0 0 0 0 0,0 1 1 0 0,1-1-1 0 0,0 0 0 0 0,1 1 0 0 0,0 0 1 0 0,0 0-1 0 0,0 0 0 0 0,1 0 1 0 0,0 0-1 0 0,9-11 0 0 0,17-18-55 0 0,1 1-1 0 0,3 1 1 0 0,0 2 0 0 0,77-54-1 0 0,172-83-53 0 0,-104 80-540 0 0,4 8 0 0 0,3 7 0 0 0,3 9 0 0 0,291-60 0 0 0,-253 84-1163 0 0,2 9 0 0 0,0 10-1 0 0,374 13 1 0 0,-257 38 655 0 0,-253-14 1142 0 0,151 43 0 0 0,-205-46 184 0 0,-1 2-1 0 0,0 2 0 0 0,35 20 1 0 0,-56-26-32 0 0,1 1-1 0 0,-2 0 1 0 0,0 2 0 0 0,0 0 0 0 0,-1 0-1 0 0,-1 1 1 0 0,0 1 0 0 0,11 17 0 0 0,-19-24-65 0 0,-1 1 0 0 0,0-1 0 0 0,0 1 0 0 0,-1 0 0 0 0,-1 0 0 0 0,1 0 0 0 0,-1 1 0 0 0,-1-1 0 0 0,0 1 0 0 0,0 0 0 0 0,-1-1 0 0 0,0 1 0 0 0,-1 0 0 0 0,0 0 0 0 0,0 0 1 0 0,-1-1-1 0 0,-1 1 0 0 0,1 0 0 0 0,-2 0 0 0 0,1-1 0 0 0,-9 19 0 0 0,2-9 111 0 0,-1 1-1 0 0,-1-1 1 0 0,-1-1 0 0 0,0 0-1 0 0,-2-1 1 0 0,0 0 0 0 0,-1-1-1 0 0,-32 28 1 0 0,-5-4 331 0 0,-2-3 0 0 0,-1-1 0 0 0,-1-3 0 0 0,-97 41 0 0 0,-257 70 1693 0 0,-267 10-148 0 0,-14-74-1243 0 0,183-63-2339 0 0,1-22-4665 0 0,500 4 6073 0 0,-349-18-8768 0 0,283 14 5958 0 0,21 0 82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045"/>
    </inkml:context>
    <inkml:brush xml:id="br0">
      <inkml:brushProperty name="width" value="0.05" units="cm"/>
      <inkml:brushProperty name="height" value="0.05" units="cm"/>
    </inkml:brush>
  </inkml:definitions>
  <inkml:trace contextRef="#ctx0" brushRef="#br0">23 22 1980 0 0,'0'0'125'0'0,"0"1"0"0"0,-1-1-1 0 0,1 1 1 0 0,-1-1 0 0 0,1 1-1 0 0,0-1 1 0 0,-1 0 0 0 0,1 1 0 0 0,-1-1-1 0 0,1 0 1 0 0,-1 1 0 0 0,1-1-1 0 0,-1 0 1 0 0,0 0 0 0 0,1 1 0 0 0,-1-1-1 0 0,1 0 1 0 0,-1 0 0 0 0,1 0-1 0 0,-1 0 1 0 0,0 0 0 0 0,1 0-1 0 0,-1 0 1 0 0,1 0 0 0 0,-1 0 0 0 0,0 0-1 0 0,1 0 1 0 0,-1 0 0 0 0,1 0-1 0 0,-1 0 1 0 0,1-1 0 0 0,-1 1 0 0 0,0 0-1 0 0,1 0 1 0 0,-1-1 0 0 0,0 1-1 0 0,1-1 53 0 0,0 0-1 0 0,-1 1 0 0 0,1-1 1 0 0,0 0-1 0 0,0 0 0 0 0,-1 1 1 0 0,1-1-1 0 0,0 0 0 0 0,0 0 0 0 0,0 1 1 0 0,0-1-1 0 0,0 0 0 0 0,0 0 1 0 0,0 1-1 0 0,0-1 0 0 0,0 0 1 0 0,1 0-1 0 0,-1 1 0 0 0,0-1 1 0 0,0 0-1 0 0,1 1 0 0 0,-1-1 1 0 0,0 0-1 0 0,1 1 0 0 0,-1-1 0 0 0,1 0 1 0 0,0 0-1 0 0,-1 1-61 0 0,0-1-1 0 0,0 1 1 0 0,0 0 0 0 0,1-1-1 0 0,-1 1 1 0 0,0 0 0 0 0,0 0 0 0 0,1-1-1 0 0,-1 1 1 0 0,0 0 0 0 0,0 0-1 0 0,1-1 1 0 0,-1 1 0 0 0,0 0-1 0 0,1 0 1 0 0,-1 0 0 0 0,0 0-1 0 0,1 0 1 0 0,-1-1 0 0 0,0 1 0 0 0,1 0-1 0 0,-1 0 1 0 0,0 0 0 0 0,1 0-1 0 0,-1 0 1 0 0,0 0 0 0 0,1 0-1 0 0,-1 0 1 0 0,0 0 0 0 0,1 0-1 0 0,-1 0 1 0 0,0 0 0 0 0,1 1-1 0 0,-1-1 1 0 0,1 0 0 0 0,8 12 1608 0 0,4 23-675 0 0,-12-33-846 0 0,23 96 1128 0 0,12 104 1 0 0,-11-53-1122 0 0,48 264 48 0 0,8 49 102 0 0,-19 3-365 0 0,-59-409-56 0 0,-1-21-82 0 0,1-1-1 0 0,13 60 1 0 0,-14-91 121 0 0,-1 1 1 0 0,0-1-1 0 0,1 1 0 0 0,0-1 1 0 0,0 1-1 0 0,0-1 0 0 0,0 0 1 0 0,1 0-1 0 0,-1 0 0 0 0,1 0 1 0 0,-1 0-1 0 0,1-1 0 0 0,6 5 1 0 0,2 0 107 0 0,1 0 1 0 0,20 9 0 0 0,5 2 129 0 0,124 59 183 0 0,-110-54-338 0 0,420 156 341 0 0,-351-144-96 0 0,2-6-1 0 0,127 14 0 0 0,-95-29 60 0 0,0-8 0 0 0,1-5 0 0 0,288-39 0 0 0,447-139 506 0 0,-83-64-1064 0 0,-471 98-2699 0 0,-291 119 1595 0 0,-1-2 0 0 0,-1-1 0 0 0,-2-3 0 0 0,0-1 1 0 0,39-41-1 0 0,-61 52 115 0 0,-1-1-1 0 0,-1 0 1 0 0,0-2 0 0 0,-2 0 0 0 0,12-25 0 0 0,-5 6-1343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470"/>
    </inkml:context>
    <inkml:brush xml:id="br0">
      <inkml:brushProperty name="width" value="0.05" units="cm"/>
      <inkml:brushProperty name="height" value="0.05" units="cm"/>
    </inkml:brush>
  </inkml:definitions>
  <inkml:trace contextRef="#ctx0" brushRef="#br0">1 0 11337 0 0,'18'57'5792'0'0,"1"31"-3728"0"0,-7-27-835 0 0,149 808 4174 0 0,-104-536-5354 0 0,42 223-3542 0 0,-93-528 2826 0 0,0 1-1320 0 0,-2-1 0 0 0,2 39 0 0 0,-6-67 1859 0 0,0-1 0 0 0,0 1 0 0 0,0 0 0 0 0,0 0 0 0 0,-1 0 0 0 0,1 0 0 0 0,0-1 0 0 0,0 1 0 0 0,-1 0 0 0 0,1 0 0 0 0,0 0 0 0 0,0 0 0 0 0,-1 0-1 0 0,1 0 1 0 0,0 0 0 0 0,0 0 0 0 0,-1 0 0 0 0,1 0 0 0 0,0 0 0 0 0,0 0 0 0 0,-1 0 0 0 0,1 0 0 0 0,0 0 0 0 0,0 0 0 0 0,-1 0 0 0 0,1 0 0 0 0,0 0 0 0 0,0 0-1 0 0,-1 0 1 0 0,1 0 0 0 0,0 0 0 0 0,0 0 0 0 0,-1 0 0 0 0,1 1 0 0 0,0-1 0 0 0,0 0 0 0 0,0 0 0 0 0,-1 0 0 0 0,1 1 0 0 0,0-1 0 0 0,0 0 0 0 0,0 0 0 0 0,0 0-1 0 0,0 1 1 0 0,-1-1 0 0 0,1 0 0 0 0,0 0 0 0 0,0 1 0 0 0,0-1 0 0 0,0 0 0 0 0,0 0 0 0 0,0 1 0 0 0,0-1 0 0 0,0 0 0 0 0,0 0 0 0 0,0 1 0 0 0,0-1 0 0 0,0 0-1 0 0,0 1 1 0 0,-6-7-2941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6.874"/>
    </inkml:context>
    <inkml:brush xml:id="br0">
      <inkml:brushProperty name="width" value="0.05" units="cm"/>
      <inkml:brushProperty name="height" value="0.05" units="cm"/>
    </inkml:brush>
  </inkml:definitions>
  <inkml:trace contextRef="#ctx0" brushRef="#br0">577 89 7301 0 0,'-3'0'401'0'0,"1"0"1"0"0,-1 0-1 0 0,0 0 1 0 0,1-1-1 0 0,-1 1 1 0 0,1-1-1 0 0,-1 1 1 0 0,1-1-1 0 0,-1 0 1 0 0,1 0-1 0 0,0 0 1 0 0,0 0-1 0 0,-1 0 1 0 0,1-1-1 0 0,0 1 1 0 0,0-1 0 0 0,0 1-1 0 0,0-1 1 0 0,0 0-1 0 0,-2-4 1 0 0,3 5-150 0 0,0-1 1 0 0,0 0-1 0 0,0 0 1 0 0,1 0-1 0 0,-1 0 1 0 0,1 0-1 0 0,-1 0 1 0 0,1 0 0 0 0,0 0-1 0 0,0 0 1 0 0,0 0-1 0 0,0 0 1 0 0,0 0-1 0 0,0 0 1 0 0,1 0-1 0 0,-1 0 1 0 0,1 0-1 0 0,-1 0 1 0 0,1 0 0 0 0,0 0-1 0 0,0 1 1 0 0,0-1-1 0 0,0 0 1 0 0,0 0-1 0 0,0 1 1 0 0,2-4-1 0 0,4-5 106 0 0,-10 10-1257 0 0,-16 16-2048 0 0,10-9 2202 0 0,-107 82-10769 0 0,97-76 9306 0 0</inkml:trace>
  <inkml:trace contextRef="#ctx0" brushRef="#br0" timeOffset="1">135 277 6657 0 0,'-134'77'12185'0'0,"168"-91"-8254"0"0,36-8-3543 0 0,-48 16 38 0 0,504-130-1815 0 0,-499 130 850 0 0,128-27-3453 0 0,-53 20-2045 0 0,-100 13 5617 0 0,1-1-148 0 0,-1 1 0 0 0,1-1 0 0 0,0 1-1 0 0,0 0 1 0 0,0 0 0 0 0,0 0 0 0 0,-1 1 0 0 0,1-1 0 0 0,0 1 0 0 0,0-1 0 0 0,3 2-1 0 0,-5 3-843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7.267"/>
    </inkml:context>
    <inkml:brush xml:id="br0">
      <inkml:brushProperty name="width" value="0.05" units="cm"/>
      <inkml:brushProperty name="height" value="0.05" units="cm"/>
    </inkml:brush>
  </inkml:definitions>
  <inkml:trace contextRef="#ctx0" brushRef="#br0">196 0 3988 0 0,'-12'7'437'0'0,"0"-1"-1"0"0,1 1 0 0 0,0 1 1 0 0,0 0-1 0 0,1 1 0 0 0,-1 0 1 0 0,2 0-1 0 0,0 1 0 0 0,0 0 1 0 0,0 1-1 0 0,2 0 0 0 0,-1 0 1 0 0,-9 20-1 0 0,8-7-123 0 0,0 1-1 0 0,2 1 1 0 0,1-1 0 0 0,1 1 0 0 0,-2 29 0 0 0,0 133-8 0 0,7-184-296 0 0,3-34 2843 0 0,5 8-2571 0 0,0 1 1 0 0,2 0-1 0 0,0 0 1 0 0,2 1-1 0 0,0 0 1 0 0,1 1-1 0 0,1 1 0 0 0,0 0 1 0 0,2 1-1 0 0,0 0 1 0 0,1 2-1 0 0,35-27 0 0 0,-39 34 24 0 0,1 0 0 0 0,0 1-1 0 0,1 1 1 0 0,0 0-1 0 0,0 0 1 0 0,30-5-1 0 0,-35 9-237 0 0,-1 1-1 0 0,1-1 0 0 0,-1 2 0 0 0,1 0 0 0 0,-1 0 0 0 0,1 0 0 0 0,-1 2 0 0 0,1-1 1 0 0,-1 1-1 0 0,0 0 0 0 0,1 1 0 0 0,15 7 0 0 0,-23-10-127 0 0,0 1 0 0 0,0 0 0 0 0,0 0 0 0 0,-1 0 0 0 0,1 0 0 0 0,0 0-1 0 0,-1 1 1 0 0,1-1 0 0 0,-1 0 0 0 0,1 1 0 0 0,-1-1 0 0 0,0 1 0 0 0,1 0 0 0 0,-1-1 0 0 0,0 1 0 0 0,0 0 0 0 0,0 0 0 0 0,-1-1 0 0 0,1 1-1 0 0,0 0 1 0 0,-1 0 0 0 0,1 0 0 0 0,-1 0 0 0 0,1 0 0 0 0,-1 4 0 0 0,0-3-204 0 0,-1 0-1 0 0,0 1 1 0 0,0-1 0 0 0,0 0-1 0 0,0 0 1 0 0,-1 0 0 0 0,1 0-1 0 0,-1 0 1 0 0,0-1 0 0 0,0 1-1 0 0,0 0 1 0 0,0-1 0 0 0,0 1-1 0 0,0-1 1 0 0,-4 4 0 0 0,-1-1-659 0 0,0 1 0 0 0,0-1 1 0 0,-1 0-1 0 0,1 0 0 0 0,-1-1 1 0 0,0 0-1 0 0,0 0 0 0 0,0-1 1 0 0,-1 0-1 0 0,1 0 0 0 0,-1-1 1 0 0,-10 1-1 0 0,10-1-181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7.629"/>
    </inkml:context>
    <inkml:brush xml:id="br0">
      <inkml:brushProperty name="width" value="0.05" units="cm"/>
      <inkml:brushProperty name="height" value="0.05" units="cm"/>
    </inkml:brush>
  </inkml:definitions>
  <inkml:trace contextRef="#ctx0" brushRef="#br0">36 266 3464 0 0,'-8'-22'1561'0'0,"1"0"0"0"0,1-1 0 0 0,1 0 0 0 0,1 0 0 0 0,1 0 0 0 0,1 0 0 0 0,1-1 0 0 0,1 1 0 0 0,4-25 0 0 0,-5 47-1481 0 0,1 1 0 0 0,0-1 1 0 0,0 1-1 0 0,0 0 1 0 0,0-1-1 0 0,1 1 0 0 0,-1-1 1 0 0,0 1-1 0 0,0-1 0 0 0,0 1 1 0 0,0-1-1 0 0,0 1 1 0 0,1-1-1 0 0,-1 1 0 0 0,0 0 1 0 0,0-1-1 0 0,1 1 0 0 0,-1-1 1 0 0,0 1-1 0 0,0 0 1 0 0,1-1-1 0 0,-1 1 0 0 0,1 0 1 0 0,-1-1-1 0 0,1 1 0 0 0,5 7 898 0 0,4 18-306 0 0,39 252 484 0 0,-40-216-1217 0 0,25 143-2052 0 0,-7-69-4251 0 0,-26-130 5291 0 0,0 1 1 0 0,0-1-1 0 0,0 0 0 0 0,-1 1 1 0 0,0-1-1 0 0,0 0 1 0 0,0 1-1 0 0,-1-1 0 0 0,1 0 1 0 0,-4 9-1 0 0,4-13 1094 0 0,0-1-1 0 0,-1 1 0 0 0,1-1 1 0 0,-1 0-1 0 0,1 1 0 0 0,-1-1 1 0 0,1 0-1 0 0,-1 1 0 0 0,1-1 1 0 0,-1 0-1 0 0,1 0 0 0 0,-1 1 1 0 0,1-1-1 0 0,-1 0 0 0 0,1 0 1 0 0,-1 0-1 0 0,1 0 1 0 0,-1 0-1 0 0,1 0 0 0 0,-1 0 1 0 0,1 0-1 0 0,-1 0 0 0 0,0 0 1 0 0,1 0-1 0 0,-1 0 0 0 0,1 0 1 0 0,-1 0-1 0 0,1 0 0 0 0,-1-1 1 0 0,1 1-1 0 0,-1 0 0 0 0,1 0 1 0 0,-1-1-1 0 0,1 1 0 0 0,-1 0 1 0 0,0-1-1 0 0,-21-13 2180 0 0,20 12-2053 0 0,-1 1 101 0 0,1-1 0 0 0,0 0 0 0 0,-1 1 1 0 0,1 0-1 0 0,-1 0 0 0 0,0-1 0 0 0,1 1 0 0 0,-1 1 0 0 0,0-1 1 0 0,0 0-1 0 0,1 1 0 0 0,-1-1 0 0 0,0 1 0 0 0,-4 0 0 0 0,6 1-58 0 0,-1-1 0 0 0,1 1 0 0 0,-1-1 0 0 0,1 1-1 0 0,-1 0 1 0 0,1-1 0 0 0,0 1 0 0 0,-1 0 0 0 0,1 0-1 0 0,0 0 1 0 0,0 0 0 0 0,-1 1 0 0 0,1-1 0 0 0,0 0-1 0 0,0 0 1 0 0,0 1 0 0 0,1-1 0 0 0,-1 0 0 0 0,0 1-1 0 0,0-1 1 0 0,1 1 0 0 0,-1-1 0 0 0,1 1 0 0 0,-1-1-1 0 0,1 1 1 0 0,0 0 0 0 0,-1 1 0 0 0,1-1-77 0 0,0 0 1 0 0,0 1-1 0 0,0-1 1 0 0,0 0-1 0 0,0 0 1 0 0,0 0-1 0 0,0 0 1 0 0,1 0-1 0 0,-1 0 1 0 0,1 0-1 0 0,-1 1 1 0 0,1-1-1 0 0,0-1 1 0 0,0 1-1 0 0,0 0 1 0 0,0 0-1 0 0,0 0 1 0 0,0 0-1 0 0,1-1 1 0 0,-1 1-1 0 0,1 0 0 0 0,2 2 1 0 0,-2-3-289 0 0,-1 0 1 0 0,1 0-1 0 0,0 0 0 0 0,-1 0 0 0 0,1 0 1 0 0,0 0-1 0 0,0 0 0 0 0,0 0 1 0 0,-1-1-1 0 0,1 1 0 0 0,0-1 0 0 0,0 1 1 0 0,0-1-1 0 0,0 0 0 0 0,0 0 1 0 0,0 0-1 0 0,0 0 0 0 0,0 0 1 0 0,0 0-1 0 0,0-1 0 0 0,0 1 0 0 0,0-1 1 0 0,0 1-1 0 0,-1-1 0 0 0,4-1 1 0 0,3-2-1014 0 0,0 0 1 0 0,-1-1 0 0 0,0 0 0 0 0,0 0-1 0 0,0-1 1 0 0,10-11 0 0 0,-6 6-351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042"/>
    </inkml:context>
    <inkml:brush xml:id="br0">
      <inkml:brushProperty name="width" value="0.05" units="cm"/>
      <inkml:brushProperty name="height" value="0.05" units="cm"/>
    </inkml:brush>
  </inkml:definitions>
  <inkml:trace contextRef="#ctx0" brushRef="#br0">0 368 3788 0 0,'1'-11'627'0'0,"-1"0"0"0"0,1 0 0 0 0,1 1 1 0 0,0-1-1 0 0,0 1 0 0 0,1-1 0 0 0,0 1 0 0 0,9-17 0 0 0,-8 18-450 0 0,1 1 0 0 0,1 0 1 0 0,-1 0-1 0 0,1 1 0 0 0,0 0 0 0 0,1 0 1 0 0,0 0-1 0 0,0 1 0 0 0,0 0 0 0 0,1 0 1 0 0,0 1-1 0 0,0 0 0 0 0,0 0 0 0 0,1 1 1 0 0,0 0-1 0 0,10-3 0 0 0,-8 3-56 0 0,0 1-1 0 0,0 0 1 0 0,0 1 0 0 0,0 0-1 0 0,1 1 1 0 0,-1 0 0 0 0,1 1-1 0 0,-1 0 1 0 0,1 1 0 0 0,-1 0-1 0 0,0 1 1 0 0,1 0-1 0 0,-1 1 1 0 0,0 0 0 0 0,0 0-1 0 0,-1 2 1 0 0,1-1 0 0 0,-1 1-1 0 0,0 1 1 0 0,0 0 0 0 0,0 0-1 0 0,-1 1 1 0 0,0 0-1 0 0,-1 0 1 0 0,1 1 0 0 0,-1 1-1 0 0,-1-1 1 0 0,0 1 0 0 0,0 0-1 0 0,0 1 1 0 0,-1 0 0 0 0,6 14-1 0 0,-10-19-432 0 0,-1 0 0 0 0,1 0 0 0 0,-1 0 0 0 0,0 0 1 0 0,-1 0-1 0 0,1 1 0 0 0,-1-1 0 0 0,0 0 0 0 0,0 0 0 0 0,-2 7 0 0 0,2-10 101 0 0,0 0-1 0 0,0-1 1 0 0,0 1 0 0 0,-1-1-1 0 0,1 1 1 0 0,0-1 0 0 0,-1 1 0 0 0,1-1-1 0 0,-1 1 1 0 0,0-1 0 0 0,0 0-1 0 0,1 1 1 0 0,-1-1 0 0 0,0 0 0 0 0,0 0-1 0 0,0 1 1 0 0,0-1 0 0 0,0 0-1 0 0,-1 0 1 0 0,1 0 0 0 0,0 0-1 0 0,0 0 1 0 0,-1-1 0 0 0,1 1 0 0 0,-1 0-1 0 0,1-1 1 0 0,0 1 0 0 0,-1 0-1 0 0,1-1 1 0 0,-1 0 0 0 0,0 1 0 0 0,1-1-1 0 0,-1 0 1 0 0,1 0 0 0 0,-1 0-1 0 0,1 0 1 0 0,-3 0 0 0 0,-4-2-1215 0 0</inkml:trace>
  <inkml:trace contextRef="#ctx0" brushRef="#br0" timeOffset="1">287 43 6925 0 0,'1'-3'405'0'0,"-1"0"0"0"0,0 1 0 0 0,0-1 0 0 0,0 1 0 0 0,-1-1 0 0 0,1 1 0 0 0,-1-1 0 0 0,1 1 0 0 0,-1-1 0 0 0,0 1 0 0 0,0-1 1 0 0,0 1-1 0 0,0 0 0 0 0,0 0 0 0 0,-2-3 0 0 0,2 5-307 0 0,1 0 1 0 0,-1 0 0 0 0,0 0-1 0 0,1 0 1 0 0,-1 0-1 0 0,1 0 1 0 0,-1 0-1 0 0,0 0 1 0 0,1 0-1 0 0,-1 0 1 0 0,1 0 0 0 0,-1 1-1 0 0,0-1 1 0 0,1 0-1 0 0,-1 1 1 0 0,1-1-1 0 0,-1 0 1 0 0,1 1-1 0 0,-1-1 1 0 0,1 0-1 0 0,0 1 1 0 0,-1-1 0 0 0,1 1-1 0 0,-1-1 1 0 0,1 1-1 0 0,0-1 1 0 0,-1 1-1 0 0,1-1 1 0 0,0 1-1 0 0,0-1 1 0 0,-1 1 0 0 0,1 0-1 0 0,-12 22 1210 0 0,-39 120 632 0 0,-8 80-7293 0 0,55-184 3031 0 0,8-21-83 0 0,-4-18 2273 0 0,0 0 0 0 0,1 1 0 0 0,-1-1 0 0 0,0 1-1 0 0,1-1 1 0 0,-1 0 0 0 0,1 1 0 0 0,-1-1 0 0 0,0 0 0 0 0,1 1 0 0 0,-1-1 0 0 0,1 0 0 0 0,-1 1 0 0 0,1-1 0 0 0,-1 0 0 0 0,1 0 0 0 0,-1 0 0 0 0,1 0 0 0 0,-1 1 0 0 0,1-1 0 0 0,-1 0 0 0 0,1 0 0 0 0,-1 0 0 0 0,1 0 0 0 0,-1 0 0 0 0,1 0 0 0 0,0-1 0 0 0,7 1-1881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442"/>
    </inkml:context>
    <inkml:brush xml:id="br0">
      <inkml:brushProperty name="width" value="0.05" units="cm"/>
      <inkml:brushProperty name="height" value="0.05" units="cm"/>
    </inkml:brush>
  </inkml:definitions>
  <inkml:trace contextRef="#ctx0" brushRef="#br0">1 189 6405 0 0,'8'-9'1085'0'0,"1"-1"1"0"0,-1 2 0 0 0,2-1 0 0 0,-1 1-1 0 0,1 0 1 0 0,22-12 0 0 0,1 3 252 0 0,36-15 0 0 0,-34 18-2290 0 0,1 2 0 0 0,54-11-1 0 0,22 5-7639 0 0,-101 17 7008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8.839"/>
    </inkml:context>
    <inkml:brush xml:id="br0">
      <inkml:brushProperty name="width" value="0.05" units="cm"/>
      <inkml:brushProperty name="height" value="0.05" units="cm"/>
    </inkml:brush>
  </inkml:definitions>
  <inkml:trace contextRef="#ctx0" brushRef="#br0">226 1 4760 0 0,'-22'47'1963'0'0,"1"1"-1"0"0,-23 81 0 0 0,18-48-837 0 0,-10 46-339 0 0,-8 19-2396 0 0,43-144 1578 0 0,-11 26-941 0 0,5-20 407 0 0,7-8 559 0 0,-1 0 0 0 0,1 0 0 0 0,0 0-1 0 0,0 0 1 0 0,-1 0 0 0 0,1 0 0 0 0,0 0 0 0 0,0 0-1 0 0,-1 0 1 0 0,1 0 0 0 0,0 0 0 0 0,0 0 0 0 0,0 0-1 0 0,-1 0 1 0 0,1 0 0 0 0,0 0 0 0 0,0-1 0 0 0,-1 1-1 0 0,1 0 1 0 0,0 0 0 0 0,0 0 0 0 0,0 0 0 0 0,0-1-1 0 0,-1 1 1 0 0,1 0 0 0 0,0 0 0 0 0,0 0-1 0 0,0-1 1 0 0,0 1 0 0 0,0 0 0 0 0,0 0 0 0 0,-1 0-1 0 0,1-1 1 0 0,0 1 0 0 0,0 0 0 0 0,0 0 0 0 0,0-1-1 0 0,0 1 1 0 0,-1-6 234 0 0,-1-1 0 0 0,1 1-1 0 0,0-1 1 0 0,0 1 0 0 0,1 0-1 0 0,0-1 1 0 0,0 1 0 0 0,1-1-1 0 0,0 1 1 0 0,0-1 0 0 0,3-8 0 0 0,3-10 276 0 0,16-34 0 0 0,-21 54-464 0 0,11-25 403 0 0,1 2 0 0 0,1 0 0 0 0,1 0 0 0 0,2 2 0 0 0,22-27 1 0 0,-26 37 111 0 0,1 0 1 0 0,0 1 0 0 0,1 1 0 0 0,1 1 0 0 0,0 0 0 0 0,0 1 0 0 0,2 1 0 0 0,30-15 0 0 0,-39 23-341 0 0,-1-1 1 0 0,0 1 0 0 0,0 1 0 0 0,1 0 0 0 0,0 0 0 0 0,-1 1-1 0 0,1 0 1 0 0,0 1 0 0 0,0 0 0 0 0,-1 0 0 0 0,15 3 0 0 0,-20-2-211 0 0,0 0 0 0 0,-1 0 1 0 0,1 0-1 0 0,0 0 1 0 0,0 1-1 0 0,0 0 0 0 0,-1 0 1 0 0,1 0-1 0 0,-1 0 0 0 0,0 0 1 0 0,1 1-1 0 0,-1-1 1 0 0,0 1-1 0 0,0 0 0 0 0,-1 0 1 0 0,1 0-1 0 0,0 0 1 0 0,-1 0-1 0 0,0 1 0 0 0,0-1 1 0 0,0 1-1 0 0,0 0 0 0 0,-1-1 1 0 0,1 1-1 0 0,-1 0 1 0 0,0 0-1 0 0,0 0 0 0 0,-1 0 1 0 0,1 5-1 0 0,-1-1-380 0 0,0 0 0 0 0,0 1 0 0 0,-1-1 0 0 0,-1 0 0 0 0,1 1 0 0 0,-1-1-1 0 0,-1 0 1 0 0,1 0 0 0 0,-2-1 0 0 0,1 1 0 0 0,-1-1 0 0 0,-8 14 0 0 0,3-7-1310 0 0,-1-1 0 0 0,-1 0 0 0 0,0 0 1 0 0,0-1-1 0 0,-22 17 0 0 0,11-14-1346 0 0,11-8 1390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571"/>
    </inkml:context>
    <inkml:brush xml:id="br0">
      <inkml:brushProperty name="width" value="0.05" units="cm"/>
      <inkml:brushProperty name="height" value="0.05" units="cm"/>
    </inkml:brush>
  </inkml:definitions>
  <inkml:trace contextRef="#ctx0" brushRef="#br0">1 231 3684 0 0,'1'-7'632'0'0,"4"-17"2306"0"0,-2 0 1 0 0,1-30-1 0 0,-3 52-2841 0 0,-1 0 0 0 0,0 0 0 0 0,1 0 0 0 0,0-1 0 0 0,-1 1 0 0 0,1 0 0 0 0,0 1 0 0 0,0-1 0 0 0,0 0 0 0 0,0 0 0 0 0,0 0 0 0 0,1 0 0 0 0,2-2 0 0 0,24-23 329 0 0,-18 19-286 0 0,-3 2-77 0 0,1 0-1 0 0,0 0 0 0 0,0 1 0 0 0,1 0 1 0 0,-1 0-1 0 0,1 1 0 0 0,0 0 0 0 0,0 1 1 0 0,1 0-1 0 0,-1 0 0 0 0,0 1 0 0 0,1 0 1 0 0,0 1-1 0 0,0 0 0 0 0,-1 0 0 0 0,1 1 1 0 0,0 1-1 0 0,0-1 0 0 0,-1 1 0 0 0,12 4 1 0 0,6 2 113 0 0,0 1 0 0 0,0 1-1 0 0,-1 2 1 0 0,-1 0 0 0 0,44 28 0 0 0,174 96-76 0 0,-236-131-155 0 0,-1 0-1 0 0,0 0 1 0 0,1 1-1 0 0,-1 0 1 0 0,7 9-1 0 0,-11-13-22 0 0,-1 1 0 0 0,1 0 0 0 0,-1 0 0 0 0,0 0 0 0 0,0-1 0 0 0,0 1 0 0 0,0 1 0 0 0,0-1 0 0 0,0 0 0 0 0,0 0 0 0 0,-1 0 0 0 0,1 0 0 0 0,-1 0 0 0 0,0 1 0 0 0,1-1 0 0 0,-1 0 0 0 0,0 0 0 0 0,0 1 0 0 0,-1-1 0 0 0,1 0 0 0 0,0 0 0 0 0,-1 0 0 0 0,0 4 0 0 0,-4 4-486 0 0,-1 1-1 0 0,1-1 1 0 0,-2 0 0 0 0,1 0 0 0 0,-1-1 0 0 0,-1 0-1 0 0,0 0 1 0 0,0-1 0 0 0,-12 10 0 0 0,-90 62-4224 0 0,104-76 4521 0 0,-21 13-845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9.239"/>
    </inkml:context>
    <inkml:brush xml:id="br0">
      <inkml:brushProperty name="width" value="0.05" units="cm"/>
      <inkml:brushProperty name="height" value="0.05" units="cm"/>
    </inkml:brush>
  </inkml:definitions>
  <inkml:trace contextRef="#ctx0" brushRef="#br0">326 159 4840 0 0,'4'-24'2135'0'0,"1"0"0"0"0,1 1 0 0 0,0 0-1 0 0,17-37 1 0 0,-23 60-2077 0 0,0 0 0 0 0,0 0 0 0 0,0-1 1 0 0,0 1-1 0 0,1 0 0 0 0,-1 0 0 0 0,0 0 0 0 0,0-1 0 0 0,0 1 0 0 0,0 0 0 0 0,0 0 1 0 0,0 0-1 0 0,0-1 0 0 0,0 1 0 0 0,0 0 0 0 0,0 0 0 0 0,1 0 0 0 0,-1 0 0 0 0,0-1 1 0 0,0 1-1 0 0,0 0 0 0 0,0 0 0 0 0,0 0 0 0 0,1 0 0 0 0,-1 0 0 0 0,0 0 0 0 0,0-1 1 0 0,0 1-1 0 0,1 0 0 0 0,-1 0 0 0 0,0 0 0 0 0,0 0 0 0 0,0 0 0 0 0,1 0 0 0 0,-1 0 1 0 0,0 0-1 0 0,0 0 0 0 0,0 0 0 0 0,1 0 0 0 0,2 9 1083 0 0,-1 15-130 0 0,-11 171 693 0 0,4-124-2216 0 0,-8 74-3726 0 0,13-142 4031 0 0,-1 1 0 0 0,0 0 0 0 0,0-1 0 0 0,0 1 0 0 0,0-1 0 0 0,-1 0 0 0 0,0 1 0 0 0,1-1 0 0 0,-1 0 0 0 0,0 0 0 0 0,0 0 0 0 0,-1 0 0 0 0,1 0 0 0 0,-1-1 0 0 0,1 1 0 0 0,-1-1 1 0 0,-4 4-1 0 0,-5 1 194 0 0,-1 0 1 0 0,1 0-1 0 0,-18 6 1 0 0,-17 9 529 0 0,30-11 120 0 0,-1 2-1 0 0,1 0 0 0 0,1 0 0 0 0,0 2 0 0 0,1 0 1 0 0,1 0-1 0 0,0 2 0 0 0,1 0 0 0 0,1 0 1 0 0,-17 32-1 0 0,25-41-385 0 0,1 0 0 0 0,0 0 0 0 0,0 0 0 0 0,0 0 0 0 0,1 1 0 0 0,0-1 0 0 0,1 1 1 0 0,0 0-1 0 0,0-1 0 0 0,1 1 0 0 0,0 0 0 0 0,2 12 0 0 0,-1-17-223 0 0,0 0 1 0 0,0 0-1 0 0,0 0 0 0 0,0 0 1 0 0,1 0-1 0 0,0 0 0 0 0,-1 0 0 0 0,1-1 1 0 0,1 1-1 0 0,-1-1 0 0 0,0 1 1 0 0,1-1-1 0 0,0 0 0 0 0,0 0 1 0 0,0 0-1 0 0,0-1 0 0 0,0 1 1 0 0,0-1-1 0 0,1 1 0 0 0,-1-1 1 0 0,1 0-1 0 0,0 0 0 0 0,0-1 1 0 0,0 1-1 0 0,-1-1 0 0 0,1 0 1 0 0,8 1-1 0 0,-5-1-230 0 0,0 0 0 0 0,0-1 0 0 0,0 0 1 0 0,0-1-1 0 0,1 1 0 0 0,-1-1 0 0 0,0-1 0 0 0,0 1 0 0 0,0-1 1 0 0,0-1-1 0 0,-1 1 0 0 0,1-1 0 0 0,6-4 0 0 0,10-6-1369 0 0,0-1 0 0 0,23-21 0 0 0,-22 17 279 0 0,37-32-4153 0 0,62-64-1 0 0,-69 61 6441 0 0,-27 26 2481 0 0,2 2 0 0 0,63-44 0 0 0,-91 68-3338 0 0,0 0 1 0 0,0 0-1 0 0,0 1 1 0 0,0-1-1 0 0,0 1 1 0 0,0-1-1 0 0,1 1 1 0 0,-1-1-1 0 0,0 1 1 0 0,0 0-1 0 0,0-1 1 0 0,1 1-1 0 0,-1 0 1 0 0,0 0-1 0 0,0 0 1 0 0,0 0-1 0 0,1 0 1 0 0,-1 0-1 0 0,0 0 1 0 0,0 0-1 0 0,1 1 1 0 0,-1-1-1 0 0,2 1 1 0 0,-2 0-11 0 0,0 0 0 0 0,0 0 0 0 0,0 0 0 0 0,0 0 0 0 0,0 0 0 0 0,0 1-1 0 0,0-1 1 0 0,-1 0 0 0 0,1 1 0 0 0,0-1 0 0 0,-1 0 0 0 0,1 1 0 0 0,-1-1 0 0 0,1 1 0 0 0,-1-1 0 0 0,0 3 0 0 0,2 8 349 0 0,-2 1 0 0 0,1-1-1 0 0,-4 23 1 0 0,2-24-339 0 0,-4 32-565 0 0,-13 54 0 0 0,3-22-2127 0 0,8-44 699 0 0,4-22 607 0 0,1-1 0 0 0,1 1 0 0 0,-1-1-1 0 0,1 9 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4.702"/>
    </inkml:context>
    <inkml:brush xml:id="br0">
      <inkml:brushProperty name="width" value="0.05" units="cm"/>
      <inkml:brushProperty name="height" value="0.05" units="cm"/>
    </inkml:brush>
  </inkml:definitions>
  <inkml:trace contextRef="#ctx0" brushRef="#br0">162 232 508 0 0,'-18'-8'1005'0'0,"16"7"-875"0"0,0 1 0 0 0,0-1-1 0 0,1 1 1 0 0,-1-1-1 0 0,0 0 1 0 0,0 0 0 0 0,1 1-1 0 0,-1-1 1 0 0,-3-3 0 0 0,4 3 16 0 0,0 0 1 0 0,1 1 0 0 0,-1-1 0 0 0,0 0 0 0 0,0 0 0 0 0,1 0-1 0 0,-1-1 1 0 0,0 1 0 0 0,1 0 0 0 0,-1 0 0 0 0,1 0-1 0 0,-1 0 1 0 0,1 0 0 0 0,0-1 0 0 0,-1 1 0 0 0,1 0 0 0 0,0 0-1 0 0,0-1 1 0 0,0 1 0 0 0,0 0 0 0 0,0 0 0 0 0,0-1-1 0 0,1-1 1 0 0,12-28 3967 0 0,-3 10-998 0 0,-4 6 25 0 0,14-27 0 0 0,-7 17-998 0 0,14-25 883 0 0,-72 128-2925 0 0,4-8-77 0 0,-49 112 0 0 0,84-164-22 0 0,1 0 0 0 0,0 0-1 0 0,1 0 1 0 0,1 1 0 0 0,1-1 0 0 0,1 1-1 0 0,0 0 1 0 0,2 0 0 0 0,4 36 0 0 0,6 2-47 0 0,34 103-1 0 0,-30-114 34 0 0,95 228-967 0 0,-88-226-623 0 0,-11-30-2359 0 0,-15-30-3269 0 0,-6-11 1826 0 0,5 13 3254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5.112"/>
    </inkml:context>
    <inkml:brush xml:id="br0">
      <inkml:brushProperty name="width" value="0.05" units="cm"/>
      <inkml:brushProperty name="height" value="0.05" units="cm"/>
    </inkml:brush>
  </inkml:definitions>
  <inkml:trace contextRef="#ctx0" brushRef="#br0">51 416 3684 0 0,'-5'-11'729'0'0,"-5"-8"1537"0"0,2 1 0 0 0,0-2 0 0 0,-8-32-1 0 0,15 45-1783 0 0,0 0 0 0 0,0 1 0 0 0,0-1 0 0 0,1 0 0 0 0,0 0-1 0 0,1 0 1 0 0,0 0 0 0 0,0 0 0 0 0,0 0 0 0 0,1 1 0 0 0,0-1-1 0 0,0 0 1 0 0,0 1 0 0 0,7-12 0 0 0,0 4-196 0 0,0 1 1 0 0,0 0-1 0 0,1 0 1 0 0,1 1-1 0 0,0 0 1 0 0,1 1-1 0 0,24-18 1 0 0,-24 20-983 0 0,2 1 0 0 0,-1 0-1 0 0,1 0 1 0 0,1 2 0 0 0,-1 0 0 0 0,1 0 0 0 0,0 1 0 0 0,17-2 0 0 0,-30 6 357 0 0,1 0-1 0 0,-1 1 1 0 0,1 0 0 0 0,0-1-1 0 0,-1 1 1 0 0,1 0 0 0 0,-1 1-1 0 0,1-1 1 0 0,-1 0 0 0 0,1 1 0 0 0,-1-1-1 0 0,1 1 1 0 0,-1 0 0 0 0,1 0-1 0 0,-1 0 1 0 0,0 0 0 0 0,1 0-1 0 0,-1 0 1 0 0,4 4 0 0 0,-4-3 71 0 0,1 1 0 0 0,-1 0-1 0 0,0 0 1 0 0,-1-1 0 0 0,1 1 0 0 0,0 0 0 0 0,-1 1 0 0 0,0-1 0 0 0,1 0 0 0 0,-1 0-1 0 0,0 1 1 0 0,-1-1 0 0 0,1 4 0 0 0,1 10 544 0 0,-2 0 1 0 0,0 0-1 0 0,-1 0 0 0 0,-5 28 1 0 0,6-42 15 0 0,-5 27 826 0 0,-5 44 1432 0 0,10-66-2197 0 0,0 0 1 0 0,0-1 0 0 0,1 1-1 0 0,-1 0 1 0 0,2 0 0 0 0,-1 0-1 0 0,4 9 1 0 0,-4-16-375 0 0,0 1 1 0 0,0 0-1 0 0,-1-1 1 0 0,1 1 0 0 0,0-1-1 0 0,1 1 1 0 0,-1-1-1 0 0,0 0 1 0 0,0 1-1 0 0,0-1 1 0 0,1 0-1 0 0,-1 0 1 0 0,1 0-1 0 0,-1 0 1 0 0,1 0-1 0 0,-1 0 1 0 0,1-1-1 0 0,0 1 1 0 0,-1 0-1 0 0,1-1 1 0 0,0 1-1 0 0,-1-1 1 0 0,1 0-1 0 0,0 1 1 0 0,0-1-1 0 0,0 0 1 0 0,-1 0-1 0 0,1 0 1 0 0,0 0-1 0 0,0 0 1 0 0,-1-1-1 0 0,1 1 1 0 0,0-1-1 0 0,0 1 1 0 0,-1-1-1 0 0,3 0 1 0 0,0-1-310 0 0,1 1 1 0 0,-1-1-1 0 0,0 0 1 0 0,0 0-1 0 0,0-1 1 0 0,0 1-1 0 0,0-1 1 0 0,0 0-1 0 0,0 0 1 0 0,-1 0-1 0 0,0-1 1 0 0,6-6-1 0 0,-2-2-683 0 0,-1 0 0 0 0,-1-1-1 0 0,0 1 1 0 0,4-15 0 0 0,-2 9-261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5.494"/>
    </inkml:context>
    <inkml:brush xml:id="br0">
      <inkml:brushProperty name="width" value="0.05" units="cm"/>
      <inkml:brushProperty name="height" value="0.05" units="cm"/>
    </inkml:brush>
  </inkml:definitions>
  <inkml:trace contextRef="#ctx0" brushRef="#br0">20 317 3388 0 0,'-3'-6'434'0'0,"0"1"-1"0"0,1-1 0 0 0,-1 1 1 0 0,1-1-1 0 0,0 0 0 0 0,1 0 0 0 0,0 0 1 0 0,0 0-1 0 0,0 0 0 0 0,0 0 1 0 0,1 0-1 0 0,0 0 0 0 0,1 0 1 0 0,1-12-1 0 0,0 10-43 0 0,1 1 1 0 0,-1-1 0 0 0,1 1-1 0 0,1-1 1 0 0,0 1 0 0 0,0 0-1 0 0,0 0 1 0 0,1 0-1 0 0,0 1 1 0 0,6-7 0 0 0,1 1-16 0 0,2 0 1 0 0,-1 0 0 0 0,1 2 0 0 0,1 0 0 0 0,0 0 0 0 0,0 2-1 0 0,1-1 1 0 0,0 2 0 0 0,27-9 0 0 0,-18 9-62 0 0,-1 1 0 0 0,33-4 0 0 0,-45 9-524 0 0,0 0-1 0 0,-1 1 0 0 0,1 0 1 0 0,-1 1-1 0 0,1 0 0 0 0,0 1 0 0 0,12 4 1 0 0,-23-6 109 0 0,0 1 1 0 0,0-1 0 0 0,0 0-1 0 0,0 0 1 0 0,-1 0 0 0 0,1 1 0 0 0,0-1-1 0 0,0 0 1 0 0,0 1 0 0 0,-1-1-1 0 0,1 1 1 0 0,0-1 0 0 0,-1 1 0 0 0,1-1-1 0 0,0 1 1 0 0,-1 0 0 0 0,1-1-1 0 0,-1 1 1 0 0,1 0 0 0 0,-1-1 0 0 0,1 1-1 0 0,-1 0 1 0 0,0-1 0 0 0,1 1-1 0 0,-1 0 1 0 0,0 0 0 0 0,1 1 0 0 0,-1-1-118 0 0,0 1 0 0 0,-1-1 0 0 0,1 0 0 0 0,0 1 0 0 0,-1-1 0 0 0,1 0 0 0 0,-1 1 0 0 0,0-1 1 0 0,1 0-1 0 0,-1 0 0 0 0,0 1 0 0 0,0-1 0 0 0,1 0 0 0 0,-3 2 0 0 0,-2 2-708 0 0,0 0-1 0 0,-1-1 1 0 0,1 1-1 0 0,-1-1 0 0 0,-6 3 1 0 0,2-1-308 0 0,-3 1-204 0 0</inkml:trace>
  <inkml:trace contextRef="#ctx0" brushRef="#br0" timeOffset="1">263 125 3464 0 0,'-2'0'345'0'0,"-1"0"-1"0"0,1 0 1 0 0,0 0 0 0 0,0 0-1 0 0,0 1 1 0 0,0-1-1 0 0,0 0 1 0 0,0 1 0 0 0,0 0-1 0 0,0-1 1 0 0,0 1-1 0 0,0 0 1 0 0,0 0-1 0 0,1 0 1 0 0,-1 0 0 0 0,0 0-1 0 0,0 0 1 0 0,1 1-1 0 0,-1-1 1 0 0,1 1 0 0 0,-1-1-1 0 0,0 3 1 0 0,0-1-57 0 0,1 0 1 0 0,-1 1 0 0 0,1-1-1 0 0,0 0 1 0 0,0 1 0 0 0,1 0-1 0 0,-1-1 1 0 0,1 1-1 0 0,0-1 1 0 0,0 1 0 0 0,0-1-1 0 0,1 6 1 0 0,23 221 3604 0 0,-13-159-3892 0 0,25 84 0 0 0,-17-100-999 0 0,-17-49 551 0 0,0-1-1 0 0,1 0 1 0 0,0 0-1 0 0,0 0 1 0 0,0 0-1 0 0,0 0 1 0 0,8 7-1 0 0,-11-12 333 0 0,1 1-1 0 0,-1-1 1 0 0,0 0-1 0 0,0 0 0 0 0,1 1 1 0 0,-1-1-1 0 0,0 0 1 0 0,1 0-1 0 0,-1 0 1 0 0,0 1-1 0 0,1-1 1 0 0,-1 0-1 0 0,1 0 0 0 0,-1 0 1 0 0,0 0-1 0 0,1 0 1 0 0,-1 0-1 0 0,1 0 1 0 0,-1 0-1 0 0,0 0 0 0 0,1 0 1 0 0,-1 0-1 0 0,0 0 1 0 0,1 0-1 0 0,-1 0 1 0 0,1 0-1 0 0,-1 0 0 0 0,0 0 1 0 0,1 0-1 0 0,-1 0 1 0 0,0-1-1 0 0,1 1 1 0 0,-1 0-1 0 0,0 0 1 0 0,1-1-1 0 0,9-16-2969 0 0,-2-22-222 0 0,-5 27 2558 0 0,-1-1-121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6.534"/>
    </inkml:context>
    <inkml:brush xml:id="br0">
      <inkml:brushProperty name="width" value="0.05" units="cm"/>
      <inkml:brushProperty name="height" value="0.05" units="cm"/>
    </inkml:brush>
  </inkml:definitions>
  <inkml:trace contextRef="#ctx0" brushRef="#br0">1 371 5276 0 0,'12'-37'1766'0'0,"2"1"-1"0"0,2 0 0 0 0,1 1 1 0 0,1 1-1 0 0,3 1 0 0 0,43-56 1 0 0,-56 80-1345 0 0,1 1 0 0 0,-1 0 1 0 0,1 1-1 0 0,0 0 1 0 0,1 0-1 0 0,13-6 0 0 0,-20 11-302 0 0,1 0 0 0 0,1 1 0 0 0,-1-1-1 0 0,0 1 1 0 0,0 0 0 0 0,0 0 0 0 0,1 0-1 0 0,6 0 1 0 0,-8 1-97 0 0,-1 1-1 0 0,0-1 1 0 0,1 0-1 0 0,-1 1 1 0 0,0-1-1 0 0,1 1 1 0 0,-1 0-1 0 0,0 0 1 0 0,0-1-1 0 0,0 2 1 0 0,0-1-1 0 0,0 0 1 0 0,0 0-1 0 0,0 1 1 0 0,0-1-1 0 0,-1 1 1 0 0,3 1-1 0 0,-1 1-39 0 0,-1-1 1 0 0,1 1-1 0 0,-1 0 0 0 0,0 0 0 0 0,0 0 0 0 0,0 1 0 0 0,0-1 0 0 0,-1 0 0 0 0,0 1 0 0 0,0-1 0 0 0,0 1 0 0 0,0-1 1 0 0,-1 1-1 0 0,1-1 0 0 0,-1 1 0 0 0,-1 7 0 0 0,-1 2-284 0 0,0-1 0 0 0,0 0 0 0 0,-2 0 0 0 0,-6 18 0 0 0,7-23-128 0 0,0 0 1 0 0,-1-1 0 0 0,0 1 0 0 0,0-1 0 0 0,-1 0 0 0 0,0 0 0 0 0,-1 0 0 0 0,1-1-1 0 0,-1 0 1 0 0,0 0 0 0 0,-1 0 0 0 0,-10 7 0 0 0,8-8 140 0 0,7-4 291 0 0,1-1 0 0 0,-1 1 0 0 0,1 0 1 0 0,-1 0-1 0 0,1 0 0 0 0,-1 0 0 0 0,1 0 0 0 0,0 0 0 0 0,-1 0 0 0 0,1 0 0 0 0,0 0 1 0 0,0 1-1 0 0,0-1 0 0 0,0 0 0 0 0,0 1 0 0 0,0-1 0 0 0,-1 4 0 0 0,-19 33 152 0 0,20-38-148 0 0,0 6 35 0 0,-1-1 0 0 0,-1 0 0 0 0,1 0 0 0 0,-1 0 1 0 0,0 0-1 0 0,0 0 0 0 0,0-1 0 0 0,-1 1 0 0 0,1-1 1 0 0,-1 0-1 0 0,0 0 0 0 0,0 0 0 0 0,-1-1 1 0 0,-6 5-1 0 0,9-6 212 0 0,-16 8 1228 0 0,18-9-1406 0 0,-1-1 0 0 0,1 1 0 0 0,-1-1 0 0 0,0 0 0 0 0,1 1 1 0 0,-1-1-1 0 0,1 0 0 0 0,-1 0 0 0 0,0 0 0 0 0,1 1 0 0 0,-1-1 0 0 0,0 0 0 0 0,1 0 0 0 0,-1 0 0 0 0,0 0 0 0 0,1 0 0 0 0,-1 0 0 0 0,0 0 0 0 0,1-1 1 0 0,-1 1-1 0 0,0 0 0 0 0,0 0 0 0 0,2-4 145 0 0,1 0 0 0 0,0 1 0 0 0,0-1 0 0 0,0 1 0 0 0,0-1 0 0 0,4-3 1 0 0,23-26-183 0 0,46-45-9 0 0,-56 60-51 0 0,1 2 0 0 0,0 0 0 0 0,1 1-1 0 0,1 0 1 0 0,25-11 0 0 0,-47 26 0 0 0,1 0 1 0 0,-1-1-1 0 0,1 1 0 0 0,-1 0 0 0 0,0 0 1 0 0,1-1-1 0 0,-1 1 0 0 0,1 0 0 0 0,-1 0 1 0 0,1 0-1 0 0,-1 0 0 0 0,1 0 0 0 0,-1 0 1 0 0,1 0-1 0 0,0 0 0 0 0,-1 0 1 0 0,1 0-1 0 0,-1 0 0 0 0,1 0 0 0 0,-1 0 1 0 0,1 0-1 0 0,-1 0 0 0 0,1 0 0 0 0,0 1 1 0 0,-2 9-1035 0 0,-11 13-1127 0 0,9-19 1918 0 0,1-1 1 0 0,-1 0 0 0 0,0 0-1 0 0,0 0 1 0 0,0 0 0 0 0,-1-1-1 0 0,1 1 1 0 0,-1-1 0 0 0,1 0-1 0 0,-1 0 1 0 0,0 0 0 0 0,0 0-1 0 0,0-1 1 0 0,0 0 0 0 0,0 1-1 0 0,-5-1 1 0 0,9 0 308 0 0,-1-1-1 0 0,0 1 1 0 0,0-1-1 0 0,1 1 1 0 0,-1 0 0 0 0,1-1-1 0 0,-1 1 1 0 0,0 0-1 0 0,1-1 1 0 0,-1 1 0 0 0,1 0-1 0 0,-1 0 1 0 0,1-1-1 0 0,0 1 1 0 0,-1 0 0 0 0,1 0-1 0 0,0 0 1 0 0,-1 0-1 0 0,1-1 1 0 0,0 1 0 0 0,0 0-1 0 0,0 0 1 0 0,0 0-1 0 0,0 0 1 0 0,0 0 0 0 0,0 0-1 0 0,0 1 1 0 0,-3 15 36 0 0,-17 38-283 0 0,11-36 127 0 0,-1 0-1 0 0,0-1 0 0 0,-2 0 1 0 0,0-1-1 0 0,0 0 1 0 0,-22 21-1 0 0,26-32 132 0 0,11-9-17 0 0,16-12-110 0 0,4-1-2 0 0,16-11 418 0 0,-37 26-271 0 0,0 0 1 0 0,0 0-1 0 0,0 0 0 0 0,0 0 1 0 0,0 1-1 0 0,1-1 1 0 0,-1 0-1 0 0,0 1 0 0 0,1 0 1 0 0,-1 0-1 0 0,0-1 0 0 0,1 1 1 0 0,-1 0-1 0 0,0 1 1 0 0,4 0-1 0 0,-5-1-43 0 0,0 1 0 0 0,-1-1 0 0 0,1 1 0 0 0,0-1 0 0 0,-1 1 0 0 0,1-1 0 0 0,-1 1 0 0 0,1 0 0 0 0,-1-1 0 0 0,1 1 0 0 0,-1 0 0 0 0,1 0 0 0 0,-1-1 0 0 0,0 1 0 0 0,1 0 0 0 0,-1 0 0 0 0,0 0 0 0 0,0-1 0 0 0,1 1 0 0 0,-1 0 0 0 0,0 0 0 0 0,0 0 0 0 0,0 0 0 0 0,0-1 0 0 0,0 1 0 0 0,0 0 0 0 0,-1 0 0 0 0,1 0 0 0 0,-1 1 0 0 0,-7 27 239 0 0,-22 26-375 0 0,-2-2 1 0 0,-3 0-1 0 0,-60 69 1 0 0,71-95 207 0 0,14-16-7 0 0,0 0 1 0 0,0 0 0 0 0,-7 14 0 0 0,20-25-68 0 0,0-1-1 0 0,1 0 1 0 0,-1 0 0 0 0,0 0-1 0 0,0 0 1 0 0,5-3-1 0 0,39-20 376 0 0,1 2 0 0 0,0 2 0 0 0,63-17 0 0 0,-92 32-240 0 0,1 1-1 0 0,-1 1 1 0 0,1 0 0 0 0,0 2-1 0 0,0 0 1 0 0,0 1-1 0 0,-1 1 1 0 0,1 1 0 0 0,0 1-1 0 0,-1 0 1 0 0,34 11-1 0 0,-39-8-119 0 0,0-1 0 0 0,-1 1 0 0 0,1 1 0 0 0,-2 1 0 0 0,1 0 0 0 0,15 12 0 0 0,-25-17-131 0 0,1 1 1 0 0,-1-1-1 0 0,0 0 1 0 0,0 1-1 0 0,0 0 1 0 0,-1 0-1 0 0,1 0 0 0 0,-1 0 1 0 0,0 0-1 0 0,3 7 1 0 0,-5-8-105 0 0,1 0-1 0 0,-1 1 1 0 0,1-1 0 0 0,-1 0-1 0 0,0 0 1 0 0,0 1 0 0 0,0-1-1 0 0,0 0 1 0 0,-1 0 0 0 0,1 0 0 0 0,-1 1-1 0 0,0-1 1 0 0,0 0 0 0 0,0 0-1 0 0,0 0 1 0 0,-4 5 0 0 0,3-5-99 0 0,0 0 0 0 0,-1 0-1 0 0,0 0 1 0 0,1 0 0 0 0,-1-1 0 0 0,0 1 0 0 0,0-1 0 0 0,-1 1 0 0 0,1-1 0 0 0,0 0 0 0 0,-1-1 0 0 0,1 1 0 0 0,-1-1-1 0 0,-3 2 1 0 0,-2 0-588 0 0,1-1-1 0 0,0 0 0 0 0,0-1 1 0 0,-1 1-1 0 0,-11-1 0 0 0,5-1-536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6.936"/>
    </inkml:context>
    <inkml:brush xml:id="br0">
      <inkml:brushProperty name="width" value="0.05" units="cm"/>
      <inkml:brushProperty name="height" value="0.05" units="cm"/>
    </inkml:brush>
  </inkml:definitions>
  <inkml:trace contextRef="#ctx0" brushRef="#br0">10 39 3068 0 0,'-6'-39'5871'0'0,"8"51"-5477"0"0,0 0 0 0 0,-1 0 0 0 0,-1 0 0 0 0,0 0 0 0 0,-2 19 1 0 0,0 11-669 0 0,0-22-82 0 0,1-17 244 0 0,1-1 0 0 0,-1 1 0 0 0,1 0 1 0 0,0-1-1 0 0,0 1 0 0 0,0 0 0 0 0,0 0 0 0 0,0-1 1 0 0,1 1-1 0 0,-1 0 0 0 0,2 4 0 0 0,1-8 89 0 0,-1 0-1 0 0,0 0 1 0 0,0 1-1 0 0,0-2 1 0 0,1 1-1 0 0,-1 0 0 0 0,0 0 1 0 0,0-1-1 0 0,2-2 1 0 0,-3 4 180 0 0,0-1-41 0 0,1 0 1 0 0,-1 0-1 0 0,0 0 1 0 0,1 1-1 0 0,-1-1 1 0 0,0 0-1 0 0,1 1 1 0 0,-1-1-1 0 0,1 1 1 0 0,-1 0-1 0 0,1-1 1 0 0,0 1-1 0 0,-1 0 1 0 0,1 0-1 0 0,-1 0 1 0 0,3 0 0 0 0,-4 1-101 0 0,1-1 0 0 0,-1 1 0 0 0,1-1 1 0 0,-1 1-1 0 0,1 0 0 0 0,-1-1 0 0 0,1 1 1 0 0,-1 0-1 0 0,1-1 0 0 0,-1 1 0 0 0,0 0 1 0 0,1 0-1 0 0,-1-1 0 0 0,0 1 0 0 0,0 0 1 0 0,0 0-1 0 0,0 0 0 0 0,1-1 0 0 0,-1 1 1 0 0,0 0-1 0 0,0 0 0 0 0,-1 0 0 0 0,1 0 1 0 0,0-1-1 0 0,0 1 0 0 0,0 0 1 0 0,0 0-1 0 0,-1-1 0 0 0,1 1 0 0 0,0 0 1 0 0,-1 0-1 0 0,0 0 0 0 0,-4 13-1530 0 0,3-19-1056 0 0,5-23-913 0 0,2 17 2387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7.347"/>
    </inkml:context>
    <inkml:brush xml:id="br0">
      <inkml:brushProperty name="width" value="0.05" units="cm"/>
      <inkml:brushProperty name="height" value="0.05" units="cm"/>
    </inkml:brush>
  </inkml:definitions>
  <inkml:trace contextRef="#ctx0" brushRef="#br0">71 245 3352 0 0,'37'-70'2517'0'0,"-12"21"948"0"0,47-67 1 0 0,-64 107-2255 0 0,-11 16-323 0 0,-11 16-306 0 0,-22 28-514 0 0,-15 17-1082 0 0,27-38 317 0 0,12-16-119 0 0,1 0 0 0 0,-2-1 0 0 0,-25 22 0 0 0,27-30-599 0 0,13-14 547 0 0,15-13 503 0 0,5 3 725 0 0,-15 12 11 0 0,0 0-1 0 0,0 1 1 0 0,1 0-1 0 0,0 1 1 0 0,13-8-1 0 0,-19 13-287 0 0,0-1 0 0 0,0 0-1 0 0,0 1 1 0 0,0-1-1 0 0,0 1 1 0 0,0-1 0 0 0,0 1-1 0 0,0 0 1 0 0,0 0-1 0 0,0 0 1 0 0,0 0 0 0 0,0 0-1 0 0,0 1 1 0 0,0-1-1 0 0,0 0 1 0 0,0 1 0 0 0,0 0-1 0 0,0-1 1 0 0,-1 1-1 0 0,1 0 1 0 0,0 0 0 0 0,0 0-1 0 0,-1 0 1 0 0,1 0-1 0 0,0 1 1 0 0,-1-1 0 0 0,1 0-1 0 0,-1 1 1 0 0,0-1-1 0 0,1 1 1 0 0,-1-1 0 0 0,1 3-1 0 0,12 19 313 0 0,-1 0-1 0 0,-1 0 0 0 0,-1 1 1 0 0,11 36-1 0 0,11 24-591 0 0,-27-70-303 0 0,0-1 1 0 0,1 0-1 0 0,1 0 0 0 0,0 0 0 0 0,0-1 0 0 0,21 22 1 0 0,-28-34 361 0 0,0 1 1 0 0,-1 0 0 0 0,1 0-1 0 0,0-1 1 0 0,0 1 0 0 0,0 0-1 0 0,-1-1 1 0 0,1 1 0 0 0,0-1 0 0 0,0 1-1 0 0,0-1 1 0 0,0 1 0 0 0,0-1-1 0 0,0 0 1 0 0,0 1 0 0 0,0-1-1 0 0,0 0 1 0 0,0 0 0 0 0,0 0-1 0 0,0 0 1 0 0,0 0 0 0 0,0 0-1 0 0,0 0 1 0 0,0 0 0 0 0,0 0-1 0 0,0-1 1 0 0,0 1 0 0 0,0 0-1 0 0,0-1 1 0 0,0 1 0 0 0,0 0-1 0 0,0-1 1 0 0,0 1 0 0 0,0-1-1 0 0,0 0 1 0 0,0 1 0 0 0,0-1-1 0 0,-1 0 1 0 0,1 1 0 0 0,0-1 0 0 0,-1 0-1 0 0,1 0 1 0 0,0 0 0 0 0,-1 0-1 0 0,1 1 1 0 0,-1-1 0 0 0,1 0-1 0 0,-1 0 1 0 0,0 0 0 0 0,1 0-1 0 0,-1 0 1 0 0,0 0 0 0 0,0 0-1 0 0,0 0 1 0 0,1-2 0 0 0,-1-4-885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7.771"/>
    </inkml:context>
    <inkml:brush xml:id="br0">
      <inkml:brushProperty name="width" value="0.05" units="cm"/>
      <inkml:brushProperty name="height" value="0.05" units="cm"/>
    </inkml:brush>
  </inkml:definitions>
  <inkml:trace contextRef="#ctx0" brushRef="#br0">1 380 3388 0 0,'3'-25'1506'0'0,"0"7"-259"0"0,0 0-1 0 0,7-23 1 0 0,-8 35-1013 0 0,1 0 0 0 0,0-1-1 0 0,0 1 1 0 0,0 0 0 0 0,1 1-1 0 0,0-1 1 0 0,0 1 0 0 0,0-1-1 0 0,10-8 1 0 0,14-8-602 0 0,0 2-1 0 0,2 1 1 0 0,0 1-1 0 0,38-17 1 0 0,51-30-2837 0 0,-104 55 3072 0 0,-10 6 334 0 0,0 0-1 0 0,0 1 1 0 0,0 0-1 0 0,10-4 1 0 0,-15 6-165 0 0,1 1 1 0 0,-1 0-1 0 0,1 0 1 0 0,-1 0-1 0 0,1 0 0 0 0,-1 0 1 0 0,1 0-1 0 0,-1 0 1 0 0,1 1-1 0 0,-1-1 1 0 0,1 0-1 0 0,-1 0 0 0 0,0 0 1 0 0,1 0-1 0 0,-1 1 1 0 0,1-1-1 0 0,-1 0 0 0 0,1 0 1 0 0,-1 1-1 0 0,0-1 1 0 0,1 0-1 0 0,-1 1 1 0 0,0-1-1 0 0,1 0 0 0 0,-1 1 1 0 0,0-1-1 0 0,1 0 1 0 0,-1 1-1 0 0,0-1 0 0 0,0 1 1 0 0,1-1-1 0 0,-1 1 1 0 0,0-1-1 0 0,0 1 0 0 0,0-1 1 0 0,0 1-1 0 0,0-1 1 0 0,0 1-1 0 0,4 23 495 0 0,-4-18-356 0 0,11 65 277 0 0,2-1-1 0 0,24 69 0 0 0,-16-72-645 0 0,32 67-1 0 0,7-4-3401 0 0,-57-116 2071 0 0,-3-12 1003 0 0,0 3-408 0 0</inkml:trace>
  <inkml:trace contextRef="#ctx0" brushRef="#br0" timeOffset="1">268 514 5324 0 0,'0'0'125'0'0,"0"-1"0"0"0,-1 1 0 0 0,1 0-1 0 0,-1 0 1 0 0,1-1 0 0 0,0 1-1 0 0,-1 0 1 0 0,1 0 0 0 0,-1 0-1 0 0,1-1 1 0 0,0 1 0 0 0,-1 0-1 0 0,1 0 1 0 0,-1 0 0 0 0,1 0-1 0 0,-1 0 1 0 0,1 0 0 0 0,-1 0-1 0 0,1 0 1 0 0,-1 0 0 0 0,1 0-1 0 0,0 0 1 0 0,-1 0 0 0 0,1 0-1 0 0,-1 0 1 0 0,1 1 0 0 0,-1-1-1 0 0,1 0 1 0 0,0 0 0 0 0,-1 0-1 0 0,1 1 1 0 0,-1-1 0 0 0,1 0-1 0 0,0 0 1 0 0,-1 1 0 0 0,1-1-1 0 0,0 0 1 0 0,-1 1 0 0 0,1-1 0 0 0,0 1-1 0 0,-1-1 1 0 0,1 1-76 0 0,0 0 0 0 0,1-1 0 0 0,-1 1 1 0 0,0 0-1 0 0,0-1 0 0 0,0 1 0 0 0,0 0 0 0 0,1-1 1 0 0,-1 1-1 0 0,0 0 0 0 0,1-1 0 0 0,-1 1 0 0 0,0-1 1 0 0,1 1-1 0 0,-1 0 0 0 0,1-1 0 0 0,-1 1 0 0 0,1-1 1 0 0,-1 0-1 0 0,1 1 0 0 0,-1-1 0 0 0,1 1 0 0 0,-1-1 1 0 0,1 0-1 0 0,0 1 0 0 0,-1-1 0 0 0,2 0 0 0 0,4 2-269 0 0,0 0 0 0 0,0 0 0 0 0,0-1 0 0 0,0 0 0 0 0,0-1 0 0 0,0 1 0 0 0,1-1 0 0 0,-1 0-1 0 0,0-1 1 0 0,0 1 0 0 0,1-1 0 0 0,-1-1 0 0 0,10-3 0 0 0,2 0-782 0 0,-1-2 0 0 0,0 0 0 0 0,22-14-1 0 0,-19 9 33 0 0,2-3-156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8.174"/>
    </inkml:context>
    <inkml:brush xml:id="br0">
      <inkml:brushProperty name="width" value="0.05" units="cm"/>
      <inkml:brushProperty name="height" value="0.05" units="cm"/>
    </inkml:brush>
  </inkml:definitions>
  <inkml:trace contextRef="#ctx0" brushRef="#br0">1 204 4868 0 0,'23'-8'4543'0'0,"25"-13"0"0"0,-6 2-1105 0 0,-19 9-1936 0 0,31-20 0 0 0,0 0-3684 0 0,-44 25 704 0 0,0 1 1 0 0,0 0-1 0 0,16-4 1 0 0,-17 7-3131 0 0,-12 9-196 0 0</inkml:trace>
  <inkml:trace contextRef="#ctx0" brushRef="#br0" timeOffset="1">133 216 3388 0 0,'-6'7'868'0'0,"-1"1"-73"0"0,0 0 1 0 0,0 0-1 0 0,1 1 0 0 0,-10 17 1 0 0,15-26-744 0 0,1 0 1 0 0,0 1-1 0 0,0-1 1 0 0,0 0-1 0 0,-1 0 0 0 0,1 1 1 0 0,0-1-1 0 0,0 0 1 0 0,0 1-1 0 0,0-1 1 0 0,0 0-1 0 0,0 1 1 0 0,0-1-1 0 0,-1 0 1 0 0,1 1-1 0 0,0-1 1 0 0,0 0-1 0 0,0 1 0 0 0,0-1 1 0 0,0 0-1 0 0,0 1 1 0 0,1-1-1 0 0,-1 0 1 0 0,0 0-1 0 0,0 1 1 0 0,0-1-1 0 0,0 0 1 0 0,0 1-1 0 0,0-1 0 0 0,1 0 1 0 0,-1 1-1 0 0,0-1 1 0 0,0 0-1 0 0,0 0 1 0 0,1 1-1 0 0,-1-1 1 0 0,0 0-1 0 0,0 0 1 0 0,1 0-1 0 0,-1 1 0 0 0,0-1 1 0 0,18-2 328 0 0,21-15-1671 0 0,-39 17 1265 0 0,18-9-872 0 0,0-2 0 0 0,-1 0 0 0 0,-1-1 0 0 0,0 0 0 0 0,18-19 0 0 0,-18 18-71 0 0</inkml:trace>
  <inkml:trace contextRef="#ctx0" brushRef="#br0" timeOffset="2">357 0 4020 0 0,'-4'4'441'0'0,"1"0"1"0"0,0 0-1 0 0,1 0 0 0 0,-1 0 0 0 0,1 1 0 0 0,-1-1 0 0 0,1 1 0 0 0,0-1 0 0 0,1 1 0 0 0,-1 0 0 0 0,-1 9 1 0 0,1 1-172 0 0,0 0 1 0 0,0 25 0 0 0,3-12-1267 0 0,2 0-1 0 0,1 0 1 0 0,1-1-1 0 0,1 1 1 0 0,16 44-1 0 0,-16-57-42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8.570"/>
    </inkml:context>
    <inkml:brush xml:id="br0">
      <inkml:brushProperty name="width" value="0.05" units="cm"/>
      <inkml:brushProperty name="height" value="0.05" units="cm"/>
    </inkml:brush>
  </inkml:definitions>
  <inkml:trace contextRef="#ctx0" brushRef="#br0">21 0 2044 0 0,'-8'33'1748'0'0,"5"-23"-1382"0"0,0 0 0 0 0,1 0 0 0 0,0 0 0 0 0,1 1 0 0 0,0-1 0 0 0,1 1-1 0 0,0 12 1 0 0,1-19-448 0 0,-1-1 0 0 0,0 1 0 0 0,1-1 0 0 0,0 1 0 0 0,0-1 0 0 0,0 1 0 0 0,0-1 0 0 0,1 1 0 0 0,-1-1 0 0 0,1 0 0 0 0,0 0 0 0 0,0 0 0 0 0,0 0 0 0 0,0 0 0 0 0,1 0 0 0 0,-1-1 0 0 0,1 1 0 0 0,-1-1 0 0 0,1 1 0 0 0,0-1 0 0 0,0 0 0 0 0,0 0 0 0 0,0 0 0 0 0,1-1 0 0 0,-1 1 0 0 0,0-1 0 0 0,1 0 0 0 0,-1 0 0 0 0,1 0 0 0 0,-1 0 0 0 0,1-1 0 0 0,-1 1-1 0 0,1-1 1 0 0,0 0 0 0 0,-1 0 0 0 0,1 0 0 0 0,0 0 0 0 0,4-2 0 0 0,7-2-594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5.968"/>
    </inkml:context>
    <inkml:brush xml:id="br0">
      <inkml:brushProperty name="width" value="0.05" units="cm"/>
      <inkml:brushProperty name="height" value="0.05" units="cm"/>
    </inkml:brush>
  </inkml:definitions>
  <inkml:trace contextRef="#ctx0" brushRef="#br0">149 0 5657 0 0,'-38'25'2883'0'0,"23"-16"-1973"0"0,1 0 0 0 0,0 1-1 0 0,0 0 1 0 0,1 2 0 0 0,-22 23 0 0 0,35-35-826 0 0,-1 0-1 0 0,1 1 1 0 0,-1-1-1 0 0,1 1 1 0 0,0-1-1 0 0,-1 1 1 0 0,1-1-1 0 0,0 1 1 0 0,-1-1-1 0 0,1 1 1 0 0,0 0-1 0 0,0-1 1 0 0,-1 1-1 0 0,1-1 1 0 0,0 1-1 0 0,0 0 1 0 0,0-1-1 0 0,0 1 0 0 0,0 0 1 0 0,0-1-1 0 0,0 1 1 0 0,0-1-1 0 0,0 1 1 0 0,0 0-1 0 0,1-1 1 0 0,-1 1-1 0 0,0 0 1 0 0,1 0-35 0 0,0-1 0 0 0,-1 1-1 0 0,1 0 1 0 0,0-1 0 0 0,0 1 0 0 0,0-1 0 0 0,-1 1 0 0 0,1-1 0 0 0,0 0 0 0 0,0 1-1 0 0,0-1 1 0 0,0 0 0 0 0,0 0 0 0 0,0 0 0 0 0,2 1 0 0 0,45-3-77 0 0,-39 1 271 0 0,26-3-1326 0 0,0-2-1 0 0,67-20 1 0 0,64-35-7283 0 0,-149 53 6920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29.007"/>
    </inkml:context>
    <inkml:brush xml:id="br0">
      <inkml:brushProperty name="width" value="0.05" units="cm"/>
      <inkml:brushProperty name="height" value="0.05" units="cm"/>
    </inkml:brush>
  </inkml:definitions>
  <inkml:trace contextRef="#ctx0" brushRef="#br0">254 283 2556 0 0,'-21'18'1170'0'0,"0"-2"0"0"0,-2-1 0 0 0,1 0 0 0 0,-2-2 0 0 0,0-1 0 0 0,0 0 0 0 0,-27 7 0 0 0,50-18-1050 0 0,-1-1-1 0 0,1 1 1 0 0,0-1-1 0 0,-1 0 1 0 0,1 1-1 0 0,-1-1 0 0 0,1 0 1 0 0,-1 0-1 0 0,1 0 1 0 0,-1 0-1 0 0,1 0 0 0 0,-1 0 1 0 0,1 0-1 0 0,-1-1 1 0 0,1 1-1 0 0,0 0 1 0 0,-1-1-1 0 0,1 1 0 0 0,-1-1 1 0 0,1 0-1 0 0,0 1 1 0 0,0-1-1 0 0,-1 0 0 0 0,0-1 1 0 0,1 0-1 0 0,0 1-1 0 0,0-1 1 0 0,0 0 0 0 0,0 0 0 0 0,1 1-1 0 0,-1-1 1 0 0,0 0 0 0 0,1 0 0 0 0,0 0-1 0 0,-1 0 1 0 0,1 0 0 0 0,0 0 0 0 0,0 0-1 0 0,0 1 1 0 0,1-5 0 0 0,1-7 135 0 0,1 0 0 0 0,0 0-1 0 0,1 1 1 0 0,5-14 0 0 0,0 8-81 0 0,0-1 0 0 0,1 1 1 0 0,1 1-1 0 0,0 0 0 0 0,2 0 0 0 0,-1 1 0 0 0,2 1 1 0 0,0 0-1 0 0,1 1 0 0 0,1 0 0 0 0,0 2 0 0 0,1 0 1 0 0,0 0-1 0 0,0 2 0 0 0,2 0 0 0 0,-1 1 0 0 0,27-9 1 0 0,-29 12-49 0 0,-1 2 1 0 0,1-1 0 0 0,0 2 0 0 0,0 0-1 0 0,0 1 1 0 0,1 1 0 0 0,-1 0 0 0 0,1 1-1 0 0,-1 1 1 0 0,0 1 0 0 0,0 0 0 0 0,1 1-1 0 0,-1 0 1 0 0,-1 2 0 0 0,1 0 0 0 0,-1 0-1 0 0,0 2 1 0 0,0 0 0 0 0,0 0 0 0 0,-1 2-1 0 0,0-1 1 0 0,14 13 0 0 0,-19-14-243 0 0,0 1 1 0 0,-1 0 0 0 0,0 0-1 0 0,0 1 1 0 0,0 0-1 0 0,-1 1 1 0 0,-1-1-1 0 0,0 1 1 0 0,0 0-1 0 0,0 1 1 0 0,-2-1 0 0 0,1 1-1 0 0,-1 0 1 0 0,-1 0-1 0 0,0 1 1 0 0,2 15-1 0 0,-5-22-193 0 0,0-1 0 0 0,0 0 0 0 0,0 1 0 0 0,-1-1 0 0 0,0 1 0 0 0,1-1 0 0 0,-2 1 0 0 0,1-1 0 0 0,0 0 1 0 0,-1 0-1 0 0,0 0 0 0 0,0 0 0 0 0,0 0 0 0 0,0 0 0 0 0,-1 0 0 0 0,-5 5 0 0 0,7-7 36 0 0,-1-1 0 0 0,1 1 1 0 0,-1-1-1 0 0,0 0 1 0 0,0 0-1 0 0,1 0 0 0 0,-1 0 1 0 0,0 0-1 0 0,0 0 0 0 0,0 0 1 0 0,0-1-1 0 0,0 1 1 0 0,0-1-1 0 0,0 1 0 0 0,0-1 1 0 0,0 0-1 0 0,-1 0 1 0 0,1 0-1 0 0,0 0 0 0 0,0 0 1 0 0,0 0-1 0 0,0-1 1 0 0,0 1-1 0 0,0-1 0 0 0,0 1 1 0 0,0-1-1 0 0,0 0 0 0 0,0 0 1 0 0,0 0-1 0 0,0 0 1 0 0,1 0-1 0 0,-1 0 0 0 0,0 0 1 0 0,1-1-1 0 0,-1 1 1 0 0,-2-3-1 0 0,-10-9-2350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5.229"/>
    </inkml:context>
    <inkml:brush xml:id="br0">
      <inkml:brushProperty name="width" value="0.05" units="cm"/>
      <inkml:brushProperty name="height" value="0.05" units="cm"/>
    </inkml:brush>
  </inkml:definitions>
  <inkml:trace contextRef="#ctx0" brushRef="#br0">76 192 3108 0 0,'-5'3'748'0'0,"0"0"0"0"0,-1 0-1 0 0,0 0 1 0 0,0-1 0 0 0,0 0 0 0 0,0 0-1 0 0,0-1 1 0 0,0 0 0 0 0,-10 1 0 0 0,8 1 571 0 0,15 3 15 0 0,16 4 478 0 0,16-4-503 0 0,1-1 0 0 0,0-1 0 0 0,-1-3 0 0 0,49-3 0 0 0,-72 1-1078 0 0,884-59 4007 0 0,-584 33-3929 0 0,747-14-541 0 0,-1051 41 223 0 0,11 0-873 0 0,0-1 1 0 0,0 0-1 0 0,32-7 0 0 0,-48 7 224 0 0,-1-1 1 0 0,0 0-1 0 0,-1 0 0 0 0,1 0 0 0 0,0-1 0 0 0,-1 0 0 0 0,1 0 0 0 0,-1 0 1 0 0,0-1-1 0 0,0 1 0 0 0,0-1 0 0 0,0-1 0 0 0,-1 1 0 0 0,0-1 1 0 0,0 1-1 0 0,0-1 0 0 0,5-9 0 0 0,5-11-3077 0 0,-8 12 1601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5.630"/>
    </inkml:context>
    <inkml:brush xml:id="br0">
      <inkml:brushProperty name="width" value="0.05" units="cm"/>
      <inkml:brushProperty name="height" value="0.05" units="cm"/>
    </inkml:brush>
  </inkml:definitions>
  <inkml:trace contextRef="#ctx0" brushRef="#br0">98 12 4332 0 0,'-9'-4'2208'0'0,"7"3"-1821"0"0,1 0 0 0 0,-1 0 1 0 0,0 0-1 0 0,0 0 0 0 0,0 1 0 0 0,0-1 0 0 0,0 0 0 0 0,0 1 0 0 0,-3-1 0 0 0,7 5 304 0 0,1 0 0 0 0,0 0 0 0 0,0-1 0 0 0,1 0 0 0 0,6 7 0 0 0,3 0-204 0 0,-1 1 0 0 0,0 0 0 0 0,-1 1 1 0 0,15 21-1 0 0,-20-25-319 0 0,11 13 205 0 0,-1 2 0 0 0,-2 0 1 0 0,15 29-1 0 0,-23-40-499 0 0,-1 1 0 0 0,0 0 0 0 0,0 1 0 0 0,-2-1 0 0 0,1 1 0 0 0,-2 0 0 0 0,0 0 0 0 0,0 14 0 0 0,-2-19-209 0 0,-1 0 1 0 0,-1 0 0 0 0,1 0 0 0 0,-2 0 0 0 0,1-1 0 0 0,-1 1 0 0 0,0-1 0 0 0,-1 1 0 0 0,0-1-1 0 0,0-1 1 0 0,-1 1 0 0 0,0 0 0 0 0,0-1 0 0 0,-1 0 0 0 0,0 0 0 0 0,0-1 0 0 0,0 0-1 0 0,-12 8 1 0 0,-5 4-1029 0 0,0-2 0 0 0,-2-1 0 0 0,0 0 0 0 0,-41 15 0 0 0,31-15-101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030"/>
    </inkml:context>
    <inkml:brush xml:id="br0">
      <inkml:brushProperty name="width" value="0.05" units="cm"/>
      <inkml:brushProperty name="height" value="0.05" units="cm"/>
    </inkml:brush>
  </inkml:definitions>
  <inkml:trace contextRef="#ctx0" brushRef="#br0">144 317 6201 0 0,'-28'15'2831'0'0,"3"-2"-264"0"0,-1 0 0 0 0,-38 13 1 0 0,64-26-2540 0 0,0 0 1 0 0,0 0-1 0 0,0 0 1 0 0,0 0-1 0 0,0 0 1 0 0,0 0-1 0 0,0 0 1 0 0,-1 0-1 0 0,1 0 1 0 0,0 0-1 0 0,0 1 1 0 0,0-1-1 0 0,0 0 0 0 0,0 0 1 0 0,0 0-1 0 0,0 0 1 0 0,0 0-1 0 0,0 0 1 0 0,0 0-1 0 0,0 0 1 0 0,0 1-1 0 0,0-1 1 0 0,0 0-1 0 0,0 0 1 0 0,0 0-1 0 0,0 0 1 0 0,0 0-1 0 0,0 0 1 0 0,0 0-1 0 0,0 0 1 0 0,0 1-1 0 0,0-1 1 0 0,0 0-1 0 0,0 0 1 0 0,0 0-1 0 0,1 0 1 0 0,-1 0-1 0 0,0 0 1 0 0,0 0-1 0 0,0 0 1 0 0,0 0-1 0 0,0 0 1 0 0,0 0-1 0 0,0 1 1 0 0,0-1-1 0 0,0 0 1 0 0,0 0-1 0 0,0 0 1 0 0,1 0-1 0 0,-1 0 1 0 0,0 0-1 0 0,0 0 1 0 0,0 0-1 0 0,0 0 1 0 0,0 0-1 0 0,0 0 1 0 0,0 0-1 0 0,0 0 1 0 0,1 0-1 0 0,-1 0 1 0 0,0 0-1 0 0,0 0 1 0 0,0 0-1 0 0,0 0 1 0 0,0 0-1 0 0,0 0 1 0 0,0 0-1 0 0,1 0 1 0 0,15 6 904 0 0,21 3 105 0 0,94 3 812 0 0,156-6 0 0 0,-235-6-1675 0 0,365-8 347 0 0,0-1-436 0 0,-171 7-57 0 0,231 3-133 0 0,-337 4-426 0 0,161 1-6506 0 0,-300-6 6943 0 0,68-4-4098 0 0,-64 4 3500 0 0,0-1 1 0 0,0 0-1 0 0,0 0 0 0 0,0 0 0 0 0,0-1 1 0 0,0 0-1 0 0,-1 0 0 0 0,1 0 1 0 0,-1 0-1 0 0,1-1 0 0 0,4-3 0 0 0,-3 1-1357 0 0</inkml:trace>
  <inkml:trace contextRef="#ctx0" brushRef="#br0" timeOffset="1">2425 9 4948 0 0,'1'0'183'0'0,"-1"-1"-1"0"0,0 1 0 0 0,0-1 1 0 0,1 1-1 0 0,-1-1 0 0 0,0 1 0 0 0,1-1 1 0 0,-1 1-1 0 0,0-1 0 0 0,1 1 1 0 0,-1 0-1 0 0,1-1 0 0 0,-1 1 0 0 0,1-1 1 0 0,-1 1-1 0 0,1 0 0 0 0,-1 0 1 0 0,1-1-1 0 0,-1 1 0 0 0,1 0 0 0 0,-1 0 1 0 0,1 0-1 0 0,-1 0 0 0 0,1-1 1 0 0,0 1-1 0 0,-1 0 0 0 0,1 0 0 0 0,-1 0 1 0 0,1 0-1 0 0,-1 0 0 0 0,1 1 1 0 0,0-1-1 0 0,-1 0 0 0 0,1 0 0 0 0,-1 0 1 0 0,1 0-1 0 0,-1 1 0 0 0,1-1 1 0 0,0 1-1 0 0,32 8 1946 0 0,-28-6-1372 0 0,5 0-239 0 0,0 2 0 0 0,-1 0 0 0 0,0 0-1 0 0,0 0 1 0 0,16 14 0 0 0,38 39 911 0 0,-51-47-1136 0 0,0 2-279 0 0,0 0-1 0 0,-1 0 0 0 0,-1 1 1 0 0,0 0-1 0 0,0 1 1 0 0,-2 0-1 0 0,0 1 0 0 0,8 21 1 0 0,-13-30-375 0 0,-1 1 0 0 0,1-1 0 0 0,-2 1 0 0 0,1-1 0 0 0,-1 1 0 0 0,0 0 0 0 0,0-1 0 0 0,-1 1 0 0 0,-1 0 1 0 0,1 0-1 0 0,-1 0 0 0 0,0-1 0 0 0,-1 1 0 0 0,0-1 0 0 0,0 1 0 0 0,0-1 0 0 0,-1 1 0 0 0,0-1 0 0 0,-1 0 0 0 0,-7 12 0 0 0,2-9-602 0 0,0 0 0 0 0,0-1-1 0 0,-1 0 1 0 0,0 0 0 0 0,0-1-1 0 0,-20 11 1 0 0,7-6-594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444"/>
    </inkml:context>
    <inkml:brush xml:id="br0">
      <inkml:brushProperty name="width" value="0.05" units="cm"/>
      <inkml:brushProperty name="height" value="0.05" units="cm"/>
    </inkml:brush>
  </inkml:definitions>
  <inkml:trace contextRef="#ctx0" brushRef="#br0">147 92 6561 0 0,'-44'32'3996'0'0,"28"-21"-2744"0"0,1 0-1 0 0,0 1 1 0 0,0 0 0 0 0,-18 22 0 0 0,33-34-1158 0 0,-1 1 1 0 0,0 0 0 0 0,0-1 0 0 0,1 1 0 0 0,-1 0 0 0 0,1-1-1 0 0,-1 1 1 0 0,1 0 0 0 0,-1 0 0 0 0,1 0 0 0 0,-1 0 0 0 0,1 0-1 0 0,0-1 1 0 0,-1 1 0 0 0,1 0 0 0 0,0 0 0 0 0,0 0 0 0 0,0 0-1 0 0,0 0 1 0 0,0 0 0 0 0,0 0 0 0 0,0 0 0 0 0,0 0 0 0 0,0 0-1 0 0,0 0 1 0 0,0 0 0 0 0,1 0 0 0 0,-1 0 0 0 0,0-1 0 0 0,1 1-1 0 0,-1 0 1 0 0,1 0 0 0 0,-1 0 0 0 0,1 0 0 0 0,-1-1 0 0 0,1 1-1 0 0,-1 0 1 0 0,1 0 0 0 0,0-1 0 0 0,0 1 0 0 0,-1-1 0 0 0,1 1-1 0 0,0 0 1 0 0,0-1 0 0 0,-1 1 0 0 0,1-1 0 0 0,0 0 0 0 0,0 1-1 0 0,0-1 1 0 0,0 0 0 0 0,0 0 0 0 0,1 1 0 0 0,8 2 143 0 0,-1-1 1 0 0,1 0-1 0 0,0-1 0 0 0,10 1 1 0 0,-12-1-12 0 0,61 3 878 0 0,102-6 0 0 0,71-19-656 0 0,-160 12-460 0 0,307-41-1880 0 0,-273 28-2383 0 0,149-47-1 0 0,-233 58 1919 0 0,-1-1 0 0 0,0-2-1 0 0,36-21 1 0 0,-46 22 584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6.831"/>
    </inkml:context>
    <inkml:brush xml:id="br0">
      <inkml:brushProperty name="width" value="0.05" units="cm"/>
      <inkml:brushProperty name="height" value="0.05" units="cm"/>
    </inkml:brush>
  </inkml:definitions>
  <inkml:trace contextRef="#ctx0" brushRef="#br0">2158 7 3232 0 0,'-7'-6'6214'0'0,"28"12"-2505"0"0,-8 2-2560 0 0,-1 1 0 0 0,0 1 1 0 0,0 0-1 0 0,-1 0 0 0 0,10 13 1 0 0,16 14 471 0 0,96 105 705 0 0,-128-135-2428 0 0,1 0 1 0 0,-1 0-1 0 0,-1 0 1 0 0,1 0-1 0 0,-1 1 1 0 0,0 0-1 0 0,-1 0 1 0 0,0 0 0 0 0,4 15-1 0 0,-6-17-156 0 0,0 0-1 0 0,-1 1 1 0 0,0-1 0 0 0,0 0 0 0 0,0 0-1 0 0,-1 0 1 0 0,1 0 0 0 0,-1 1-1 0 0,-1-1 1 0 0,1 0 0 0 0,-1 0-1 0 0,0-1 1 0 0,-1 1 0 0 0,-3 7-1 0 0,-5 5-920 0 0,-1-1-1 0 0,0-1 0 0 0,-1 0 0 0 0,-1 0 1 0 0,-18 15-1 0 0,-83 64-5685 0 0,101-85 6164 0 0,-14 12-871 0 0</inkml:trace>
  <inkml:trace contextRef="#ctx0" brushRef="#br0" timeOffset="1">219 1524 7125 0 0,'-34'13'2752'0'0,"-133"41"4882"0"0,166-54-7570 0 0,0 1 0 0 0,0-1 0 0 0,0 0 0 0 0,0 0 0 0 0,0 1 0 0 0,0-1-1 0 0,0 0 1 0 0,0 1 0 0 0,0-1 0 0 0,0 1 0 0 0,0-1 0 0 0,0 1 0 0 0,1-1 0 0 0,-1 1 0 0 0,0 0 0 0 0,0-1 0 0 0,1 1 0 0 0,-2 1 0 0 0,2-2-16 0 0,0 1 0 0 0,0-1 1 0 0,0 1-1 0 0,0-1 1 0 0,1 1-1 0 0,-1-1 0 0 0,0 0 1 0 0,0 1-1 0 0,0-1 0 0 0,0 1 1 0 0,0-1-1 0 0,1 1 1 0 0,-1-1-1 0 0,0 0 0 0 0,0 1 1 0 0,1-1-1 0 0,-1 0 0 0 0,0 1 1 0 0,1-1-1 0 0,-1 0 1 0 0,0 1-1 0 0,1-1 0 0 0,-1 0 1 0 0,0 0-1 0 0,1 1 0 0 0,0-1 1 0 0,4 3 204 0 0,-1-1 1 0 0,1 1 0 0 0,0-1-1 0 0,0-1 1 0 0,7 3-1 0 0,12 0 307 0 0,-1-1-1 0 0,1 0 0 0 0,32-2 1 0 0,75-9 504 0 0,-70 3-713 0 0,398-53 679 0 0,-228 24-903 0 0,370-54-1742 0 0,-591 87 1464 0 0,237-45-4034 0 0,-212 37 1872 0 0,1-2-1 0 0,-1-1 0 0 0,-1-2 0 0 0,58-31 0 0 0,-54 18-1541 0 0,-22 14 1759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7.232"/>
    </inkml:context>
    <inkml:brush xml:id="br0">
      <inkml:brushProperty name="width" value="0.05" units="cm"/>
      <inkml:brushProperty name="height" value="0.05" units="cm"/>
    </inkml:brush>
  </inkml:definitions>
  <inkml:trace contextRef="#ctx0" brushRef="#br0">279 3 5725 0 0,'-18'-1'2785'0'0,"14"0"-2170"0"0,-1 1 0 0 0,0-1 0 0 0,0 1 0 0 0,0 0 0 0 0,0 1 0 0 0,0-1 0 0 0,0 1 0 0 0,-9 2 0 0 0,13-2-507 0 0,1-1 0 0 0,0 0 0 0 0,-1 1 0 0 0,1-1 0 0 0,-1 1 0 0 0,1-1 0 0 0,0 1-1 0 0,-1-1 1 0 0,1 1 0 0 0,0-1 0 0 0,0 1 0 0 0,-1-1 0 0 0,1 1 0 0 0,0-1 0 0 0,0 1 0 0 0,0-1 0 0 0,0 1-1 0 0,0-1 1 0 0,0 1 0 0 0,0-1 0 0 0,0 1 0 0 0,0 0 0 0 0,0-1 0 0 0,0 1 0 0 0,0-1 0 0 0,0 1-1 0 0,0-1 1 0 0,0 1 0 0 0,1-1 0 0 0,-1 1 0 0 0,0-1 0 0 0,0 1 0 0 0,1-1 0 0 0,-1 1 0 0 0,0-1 0 0 0,0 1-1 0 0,1-1 1 0 0,-1 1 0 0 0,1-1 0 0 0,-1 0 0 0 0,0 1 0 0 0,1-1 0 0 0,-1 0 0 0 0,1 1 0 0 0,24 20 1504 0 0,-21-18-1280 0 0,80 58 2697 0 0,-48-37-2699 0 0,-1 2 0 0 0,-2 1-1 0 0,0 1 1 0 0,41 48-1 0 0,-69-69-326 0 0,0 0 0 0 0,0 1 0 0 0,-1-1 0 0 0,0 1 0 0 0,0 0 0 0 0,-1 0 0 0 0,0 0 0 0 0,0 0 0 0 0,-1 0 0 0 0,0 1 0 0 0,1 12 0 0 0,-2-9 10 0 0,-1 0-1 0 0,-1 0 0 0 0,1 0 1 0 0,-2 1-1 0 0,0-1 0 0 0,0-1 1 0 0,-7 17-1 0 0,-1-1-145 0 0,-2 0 0 0 0,-1-1 1 0 0,-1-1-1 0 0,-1 0 0 0 0,-1-1 0 0 0,-21 23 0 0 0,13-18-879 0 0,-1-2 0 0 0,-1 0 1 0 0,-1-2-1 0 0,-2 0 0 0 0,0-2 0 0 0,-1-2 1 0 0,-52 29-1 0 0,71-46 298 0 0,1 1 0 0 0,-1-1-1 0 0,0-1 1 0 0,0 0 0 0 0,0-1 0 0 0,0 0 0 0 0,0 0-1 0 0,0-1 1 0 0,-1-1 0 0 0,1 0 0 0 0,-15-2 0 0 0,1-1-1764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09.066"/>
    </inkml:context>
    <inkml:brush xml:id="br0">
      <inkml:brushProperty name="width" value="0.05" units="cm"/>
      <inkml:brushProperty name="height" value="0.05" units="cm"/>
    </inkml:brush>
  </inkml:definitions>
  <inkml:trace contextRef="#ctx0" brushRef="#br0">47 1078 3068 0 0,'-6'6'1252'0'0,"-1"0"-11"0"0,0 1 1 0 0,0-1-1 0 0,1 1 1 0 0,-7 8 0 0 0,13-13-1157 0 0,-1-1 0 0 0,1 1 0 0 0,0-1 0 0 0,0 1 0 0 0,0-1 0 0 0,0 1 0 0 0,0-1 1 0 0,1 1-1 0 0,-1-1 0 0 0,0 1 0 0 0,1-1 0 0 0,-1 1 0 0 0,1-1 0 0 0,-1 1 0 0 0,1-1 1 0 0,0 0-1 0 0,-1 1 0 0 0,3 1 0 0 0,-1 1-34 0 0,1-1 1 0 0,-1 1-1 0 0,1-1 1 0 0,-1 0-1 0 0,7 5 1 0 0,-1-2 10 0 0,1 0-1 0 0,0 0 1 0 0,0-1 0 0 0,0-1 0 0 0,1 1 0 0 0,0-2 0 0 0,0 1 0 0 0,0-1-1 0 0,0-1 1 0 0,1 0 0 0 0,11 1 0 0 0,76-1 291 0 0,-51-3-277 0 0,-46 1-33 0 0,1 0-1 0 0,-1 0 1 0 0,0 1-1 0 0,0-1 1 0 0,0 0 0 0 0,0 0-1 0 0,0 0 1 0 0,1-1-1 0 0,-1 1 1 0 0,0 0-1 0 0,0 0 1 0 0,0-1-1 0 0,0 1 1 0 0,0 0 0 0 0,0-1-1 0 0,0 1 1 0 0,0-1-1 0 0,0 0 1 0 0,0 1-1 0 0,0-1 1 0 0,1 0-1 0 0,-2-1 35 0 0,0 0 0 0 0,0 1-1 0 0,0-1 1 0 0,-1 1 0 0 0,1-1-1 0 0,0 1 1 0 0,-1-1 0 0 0,1 1-1 0 0,-1-1 1 0 0,0 1 0 0 0,0-1-1 0 0,1 1 1 0 0,-1 0 0 0 0,-1-2-1 0 0,-5-8-53 0 0,-1 1 0 0 0,0-1-1 0 0,-1 2 1 0 0,0-1 0 0 0,-15-12-1 0 0,12 12 22 0 0,1-1 0 0 0,0 0 0 0 0,-11-16 0 0 0,16 18-11 0 0,1 0 0 0 0,0-1-1 0 0,0 0 1 0 0,1 0-1 0 0,0 0 1 0 0,1 0-1 0 0,0-1 1 0 0,1 1-1 0 0,0-1 1 0 0,1 0-1 0 0,0 0 1 0 0,1 1 0 0 0,0-1-1 0 0,2-15 1 0 0,3-11-16 0 0,2-1 0 0 0,21-63 0 0 0,-11 44-34 0 0,117-405 1391 0 0,-116 398 809 0 0,-15 50-1255 0 0,-3 14-908 0 0,0-1 0 0 0,0 1 0 0 0,0-1 0 0 0,0 1 0 0 0,0-1 0 0 0,0 1 0 0 0,0 0 0 0 0,0-1 1 0 0,0 1-1 0 0,0-1 0 0 0,0 1 0 0 0,0-1 0 0 0,1 1 0 0 0,-1 0 0 0 0,0-1 0 0 0,0 1 0 0 0,0 0 0 0 0,1-1 0 0 0,-1 1 0 0 0,0 0 0 0 0,1-1 0 0 0,-1 1 0 0 0,0 0 1 0 0,1-1-1 0 0,-1 1 0 0 0,0 0 0 0 0,1 0 0 0 0,-1-1 0 0 0,1 1 0 0 0,-1 0 0 0 0,0 0 0 0 0,1 0 0 0 0,-1 0 0 0 0,1 0 0 0 0,-1-1 0 0 0,1 1 0 0 0,-1 0 0 0 0,0 0 1 0 0,1 0-1 0 0,-1 0 0 0 0,1 0 0 0 0,-1 0 0 0 0,1 1 0 0 0,-1-1 0 0 0,1 0 0 0 0,0 0 0 0 0,16-1-31 0 0,1-1-1 0 0,-1-1 1 0 0,21-5-1 0 0,13-3 36 0 0,85-13-22 0 0,106-14 7 0 0,-174 30-5 0 0,101-10-48 0 0,-138 16 43 0 0,1 2 0 0 0,-1 1 0 0 0,41 7 0 0 0,-62-6 37 0 0,-1 0 0 0 0,1 0 1 0 0,-1 1-1 0 0,0 0 0 0 0,0 0 1 0 0,0 1-1 0 0,-1 1 0 0 0,1-1 1 0 0,-1 1-1 0 0,0 1 0 0 0,13 11 1 0 0,-15-11 33 0 0,-1 1 1 0 0,0-1-1 0 0,0 1 1 0 0,0 0-1 0 0,-1 0 1 0 0,0 1-1 0 0,0 0 1 0 0,-1-1 0 0 0,0 1-1 0 0,0 0 1 0 0,-1 1-1 0 0,0-1 1 0 0,1 14-1 0 0,0 15 213 0 0,-1 1 0 0 0,-5 47 0 0 0,-1-48-141 0 0,-15 61 0 0 0,7-44-155 0 0,9-43-499 0 0,0 0 1 0 0,-1 1-1 0 0,0-2 1 0 0,-1 1-1 0 0,-6 11 1 0 0,8-18-520 0 0,1-1 0 0 0,-1 1 1 0 0,1-1-1 0 0,-1 1 0 0 0,-6 4 1 0 0,-8 10-4295 0 0,9 0 4742 0 0,7-10 631 0 0,0 0 1 0 0,0 0-1 0 0,0-1 1 0 0,1 1-1 0 0,1 13 1 0 0,0-13 540 0 0,0 0 0 0 0,-1-1 1 0 0,0 1-1 0 0,-1 0 1 0 0,-2 12-1 0 0,1-14 204 0 0,2-5-621 0 0,0-1 0 0 0,0 1 0 0 0,0-1-1 0 0,0 1 1 0 0,0-1 0 0 0,0 1 0 0 0,0-1-1 0 0,0 1 1 0 0,-1-1 0 0 0,1 1 0 0 0,0-1-1 0 0,0 1 1 0 0,0-1 0 0 0,-1 0 0 0 0,1 1-1 0 0,0-1 1 0 0,-1 1 0 0 0,1-1 0 0 0,0 0-1 0 0,-1 1 1 0 0,1-1 0 0 0,-1 0 0 0 0,1 0-1 0 0,0 1 1 0 0,-1-1 0 0 0,1 0 0 0 0,-1 0-1 0 0,1 1 1 0 0,-1-1 0 0 0,1 0 0 0 0,-1 0-1 0 0,1 0 1 0 0,-1 0 0 0 0,1 0 0 0 0,-1 0-1 0 0,1 0 1 0 0,-1 0 0 0 0,1 0 0 0 0,-1 0-1 0 0,1 0 1 0 0,0 0 0 0 0,-2 0 1002 0 0,2 2-272 0 0,-2 4-1304 0 0,0-1 0 0 0,0 0 0 0 0,0 1 1 0 0,-1-1-1 0 0,0 0 0 0 0,0 0 0 0 0,0-1 0 0 0,-5 7 0 0 0,-2 4-883 0 0,-49 67-6575 0 0,21-32 2157 0 0,29-35 3849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0.033"/>
    </inkml:context>
    <inkml:brush xml:id="br0">
      <inkml:brushProperty name="width" value="0.05" units="cm"/>
      <inkml:brushProperty name="height" value="0.05" units="cm"/>
    </inkml:brush>
  </inkml:definitions>
  <inkml:trace contextRef="#ctx0" brushRef="#br0">76 1101 4652 0 0,'-71'72'7791'0'0,"70"-72"-7744"0"0,1 1 0 0 0,-1 0 0 0 0,1-1-1 0 0,-1 1 1 0 0,1 0 0 0 0,0 0 0 0 0,-1-1-1 0 0,1 1 1 0 0,0 0 0 0 0,0 0 0 0 0,-1 0 0 0 0,1-1-1 0 0,0 1 1 0 0,0 0 0 0 0,0 0 0 0 0,0 0 0 0 0,0 0-1 0 0,0-1 1 0 0,0 1 0 0 0,1 0 0 0 0,-1 0 0 0 0,0 0-1 0 0,0 0 1 0 0,0-1 0 0 0,1 1 0 0 0,-1 0 0 0 0,1 0-1 0 0,-1-1 1 0 0,0 1 0 0 0,1 0 0 0 0,-1-1-1 0 0,1 1 1 0 0,0 0 0 0 0,-1-1 0 0 0,1 1 0 0 0,0-1-1 0 0,-1 1 1 0 0,1-1 0 0 0,0 1 0 0 0,33 19-102 0 0,-27-17 181 0 0,3 1-104 0 0,0 1 1 0 0,1-1 0 0 0,-1-1-1 0 0,1 0 1 0 0,0-1-1 0 0,0 0 1 0 0,0 0-1 0 0,0-1 1 0 0,20-1-1 0 0,-8-2 11 0 0,-1 0-1 0 0,0-2 1 0 0,41-12-1 0 0,-59 15-30 0 0,0 0 0 0 0,0 0-1 0 0,0-1 1 0 0,0 0-1 0 0,-1 0 1 0 0,1 0 0 0 0,0 0-1 0 0,-1 0 1 0 0,0-1-1 0 0,1 0 1 0 0,-1 1 0 0 0,0-1-1 0 0,0 0 1 0 0,-1-1 0 0 0,6-6-1 0 0,-7 7-11 0 0,0 0 0 0 0,0 0 0 0 0,0 0 0 0 0,0 0 1 0 0,0-1-1 0 0,-1 1 0 0 0,1 0 0 0 0,-1-1 0 0 0,0 1 0 0 0,0 0 0 0 0,0-1 0 0 0,0 1 0 0 0,-1 0 0 0 0,1-1 0 0 0,-1 1 0 0 0,0 0 0 0 0,0 0 0 0 0,0 0 1 0 0,0-1-1 0 0,-3-2 0 0 0,-30-56 252 0 0,25 49-108 0 0,1-1-1 0 0,0-1 1 0 0,1 1 0 0 0,1-1 0 0 0,0-1 0 0 0,-6-25-1 0 0,-2-71 605 0 0,14 96-611 0 0,0-1-1 0 0,1 0 0 0 0,1 1 0 0 0,6-28 0 0 0,0 8 198 0 0,3 0 1 0 0,19-46-1 0 0,-17 53 114 0 0,2 0-1 0 0,1 2 1 0 0,36-49-1 0 0,-41 62-208 0 0,1 1 0 0 0,1 1 0 0 0,-1 0 0 0 0,2 1-1 0 0,0 0 1 0 0,0 1 0 0 0,1 0 0 0 0,27-12 0 0 0,215-71 619 0 0,-141 55-807 0 0,261-76-41 0 0,-351 107-17 0 0,1 1 0 0 0,-1 1 1 0 0,55-2-1 0 0,-80 7 19 0 0,1 0 0 0 0,-1 0 0 0 0,0 1 0 0 0,1-1 0 0 0,-1 1 0 0 0,0-1 0 0 0,1 1 0 0 0,-1-1 0 0 0,0 1 0 0 0,0 0 0 0 0,0-1 0 0 0,0 1 0 0 0,0 0 0 0 0,0 0 0 0 0,0 0 0 0 0,0 0 0 0 0,0 0 0 0 0,0 0 0 0 0,0 0 1 0 0,0 0-1 0 0,-1 0 0 0 0,1 0 0 0 0,0 1 0 0 0,-1-1 0 0 0,1 2 0 0 0,12 39 51 0 0,-8-21-39 0 0,6 20 32 0 0,-1 2 1 0 0,7 77 0 0 0,-14-96-36 0 0,3 47 54 0 0,-4 110 0 0 0,-21 69-190 0 0,19-240 54 0 0,-1-2-248 0 0,0-1 0 0 0,0 1-1 0 0,0 0 1 0 0,-1 0-1 0 0,0-1 1 0 0,-4 8 0 0 0,4-10-27 0 0,-1-1 0 0 0,1 1 1 0 0,-1-1-1 0 0,0 0 0 0 0,-1 0 0 0 0,1 0 1 0 0,0-1-1 0 0,-1 1 0 0 0,0-1 1 0 0,0 0-1 0 0,-5 3 0 0 0,-6 4 246 0 0,-31 12 0 0 0,44-21 174 0 0,-21 7 765 0 0,13-6-803 0 0,10-2-75 0 0,0 0 0 0 0,1 0 0 0 0,-1 0 0 0 0,0-1-627 0 0,0 1 627 0 0,0 0 0 0 0,0 0 0 0 0,0 0 0 0 0,0 0 0 0 0,0 0 0 0 0,0 0-1 0 0,0 0 1 0 0,0 0 0 0 0,0 0 0 0 0,0 0 0 0 0,0 0 0 0 0,0 0 0 0 0,0 0 0 0 0,0 0-1 0 0,0 0 1 0 0,0-1 0 0 0,0 1 0 0 0,0 0 0 0 0,-1 0-626 0 0,-27 25-10806 0 0,22-18 10499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0.965"/>
    </inkml:context>
    <inkml:brush xml:id="br0">
      <inkml:brushProperty name="width" value="0.05" units="cm"/>
      <inkml:brushProperty name="height" value="0.05" units="cm"/>
    </inkml:brush>
  </inkml:definitions>
  <inkml:trace contextRef="#ctx0" brushRef="#br0">5 606 4816 0 0,'-2'29'4149'0'0,"1"-23"-3457"0"0,0-1-1 0 0,1 1 1 0 0,-1 0-1 0 0,2 10 1 0 0,-1-14-596 0 0,1 0 1 0 0,-1 0-1 0 0,1 0 0 0 0,0 0 1 0 0,0 0-1 0 0,0 0 0 0 0,0 0 1 0 0,0 0-1 0 0,0 0 0 0 0,0 0 0 0 0,0-1 1 0 0,1 1-1 0 0,-1 0 0 0 0,1-1 1 0 0,-1 0-1 0 0,1 1 0 0 0,1 0 1 0 0,7 5 36 0 0,0-1-1 0 0,0-1 1 0 0,0 0 0 0 0,1-1 0 0 0,-1 0 0 0 0,19 5 0 0 0,69 8-173 0 0,-41-9 94 0 0,-41-2 201 0 0,-9-3 269 0 0,-8-5 948 0 0,-4-2-1210 0 0,0-1 0 0 0,0 0 0 0 0,1 0 1 0 0,-1 0-1 0 0,-4-8 0 0 0,8 11-268 0 0,-1-1-1 0 0,1 0 1 0 0,0 1-1 0 0,0-1 0 0 0,1 0 1 0 0,-1 1-1 0 0,1-1 1 0 0,-1 0-1 0 0,1 0 1 0 0,0 0-1 0 0,0 0 1 0 0,0 1-1 0 0,0-1 0 0 0,0 0 1 0 0,1 0-1 0 0,1-5 1 0 0,10-28-36 0 0,1 0 1 0 0,2 0 0 0 0,1 1 0 0 0,36-55 0 0 0,-17 39 113 0 0,2 1 0 0 0,51-52 0 0 0,-64 77 30 0 0,1 1 1 0 0,2 2-1 0 0,0 0 0 0 0,1 2 1 0 0,1 1-1 0 0,1 2 1 0 0,1 1-1 0 0,0 1 1 0 0,1 1-1 0 0,0 2 1 0 0,1 1-1 0 0,1 2 0 0 0,63-9 1 0 0,-38 12-42 0 0,1 3 1 0 0,0 2-1 0 0,0 3 0 0 0,-1 3 1 0 0,100 20-1 0 0,-138-20-50 0 0,7 0-359 0 0,33 12-1 0 0,-54-15 231 0 0,-1 0 0 0 0,1 1 0 0 0,-1 0 0 0 0,0 0 0 0 0,0 0 0 0 0,0 1 0 0 0,-1 0 0 0 0,1 0 0 0 0,-1 1 0 0 0,8 8 0 0 0,-11-11 66 0 0,-1 0-1 0 0,1 1 0 0 0,0 0 0 0 0,-1-1 0 0 0,0 1 1 0 0,0 0-1 0 0,0 0 0 0 0,0 0 0 0 0,0-1 1 0 0,-1 1-1 0 0,1 0 0 0 0,-1 0 0 0 0,1 0 0 0 0,-1 4 1 0 0,-1-1 35 0 0,0 0 1 0 0,0 0 0 0 0,0 0-1 0 0,0 0 1 0 0,-1 0 0 0 0,-4 9 0 0 0,-3 4 256 0 0,-2 1 1 0 0,-25 33 0 0 0,31-46-162 0 0,-105 124 1442 0 0,68-85-1047 0 0,41-45-465 0 0,0-1-1 0 0,1 1 0 0 0,-1 0 1 0 0,0 0-1 0 0,0 0 0 0 0,1-1 1 0 0,-1 1-1 0 0,1 0 0 0 0,-1 0 1 0 0,1 0-1 0 0,-1 0 0 0 0,1 0 1 0 0,0 0-1 0 0,-1 0 0 0 0,1 0 1 0 0,0 0-1 0 0,0 0 0 0 0,0 0 1 0 0,-1 1-1 0 0,1-1 0 0 0,1 0 1 0 0,-1 0-1 0 0,0 0 0 0 0,0 0 1 0 0,0 0-1 0 0,0 0 0 0 0,1 0 1 0 0,-1 0-1 0 0,0 0 0 0 0,1 0 1 0 0,-1 0-1 0 0,1 0 0 0 0,-1 0 1 0 0,1 0-1 0 0,1 1 0 0 0,0 0 96 0 0,1 0 0 0 0,0 1 0 0 0,0-1 0 0 0,0 0 0 0 0,0-1 0 0 0,0 1 0 0 0,1 0 0 0 0,-1-1 0 0 0,0 0 0 0 0,7 2 0 0 0,185 43 3113 0 0,-64-20-7817 0 0,-110-18-14 0 0,-20-8 4426 0 0,-1 0 0 0 0,0 0 0 0 0,1 0 0 0 0,-1 1 0 0 0,0-1 1 0 0,1 0-1 0 0,-1 0 0 0 0,0 1 0 0 0,0-1 0 0 0,1 0 0 0 0,-1 0 0 0 0,0 1 0 0 0,0-1 1 0 0,1 0-1 0 0,-1 1 0 0 0,0-1 0 0 0,0 1 0 0 0,0-1 0 0 0,0 0 0 0 0,1 1 1 0 0,-1-1-1 0 0,0 0 0 0 0,0 1 0 0 0,0-1 0 0 0,0 1 0 0 0,0-1 0 0 0,0 0 0 0 0,0 1 1 0 0,0-1-1 0 0,0 1 0 0 0,0-1 0 0 0,-1 0 0 0 0,1 1 0 0 0,0-1 0 0 0,0 0 1 0 0,0 1-1 0 0,0-1 0 0 0,0 1 0 0 0,-1-1 0 0 0,1 0 0 0 0,0 1 0 0 0,0-1 1 0 0,-1 0-1 0 0,1 0 0 0 0,0 1 0 0 0,-1-1 0 0 0,1 0 0 0 0,0 0 0 0 0,0 1 0 0 0,-1-1 1 0 0,-2 3-1760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6.377"/>
    </inkml:context>
    <inkml:brush xml:id="br0">
      <inkml:brushProperty name="width" value="0.05" units="cm"/>
      <inkml:brushProperty name="height" value="0.05" units="cm"/>
    </inkml:brush>
  </inkml:definitions>
  <inkml:trace contextRef="#ctx0" brushRef="#br0">396 586 5300 0 0,'-29'20'2213'0'0,"-1"-1"-1"0"0,-59 27 0 0 0,77-41-1563 0 0,-1 0 0 0 0,1 0 0 0 0,-1-2 0 0 0,0 0 0 0 0,0 0 0 0 0,0-1 0 0 0,-1-1 0 0 0,1 0 0 0 0,0 0 0 0 0,-25-4 0 0 0,34 3-526 0 0,1-1 1 0 0,-1 0-1 0 0,0 0 1 0 0,1 0-1 0 0,-1 0 1 0 0,1-1-1 0 0,-1 0 1 0 0,1 1-1 0 0,0-1 1 0 0,0 0 0 0 0,0-1-1 0 0,0 1 1 0 0,0 0-1 0 0,0-1 1 0 0,1 0-1 0 0,-4-3 1 0 0,3 1-32 0 0,0 1 0 0 0,1-1 0 0 0,-1 0 0 0 0,1 0 1 0 0,0 0-1 0 0,1-1 0 0 0,-1 1 0 0 0,1 0 0 0 0,0-1 1 0 0,-1-5-1 0 0,2-8-37 0 0,0 1 1 0 0,1-1-1 0 0,0 1 1 0 0,2-1-1 0 0,7-27 1 0 0,-3 18 47 0 0,2 1-1 0 0,1-1 1 0 0,2 1 0 0 0,0 1 0 0 0,2 0 0 0 0,0 1 0 0 0,2 0 0 0 0,1 1-1 0 0,1 1 1 0 0,37-37 0 0 0,-40 45-39 0 0,1 1-1 0 0,0 1 0 0 0,1 0 1 0 0,0 2-1 0 0,1 0 0 0 0,1 0 1 0 0,0 2-1 0 0,0 0 1 0 0,1 2-1 0 0,-1 0 0 0 0,2 1 1 0 0,-1 0-1 0 0,1 2 0 0 0,0 1 1 0 0,34-2-1 0 0,-36 6-48 0 0,0 0 0 0 0,0 1 0 0 0,-1 1 0 0 0,1 1 0 0 0,-1 0-1 0 0,0 2 1 0 0,0 0 0 0 0,-1 1 0 0 0,1 0 0 0 0,28 18 0 0 0,-36-18-14 0 0,1 0 1 0 0,-1 1-1 0 0,0 0 1 0 0,-1 1-1 0 0,0 0 1 0 0,0 0-1 0 0,-1 1 1 0 0,0 0-1 0 0,-1 0 1 0 0,0 1 0 0 0,-1 0-1 0 0,0 0 1 0 0,0 0-1 0 0,-1 1 1 0 0,-1 0-1 0 0,6 22 1 0 0,-8-21-25 0 0,-1 0 1 0 0,0 0 0 0 0,-1-1 0 0 0,0 1-1 0 0,-1 0 1 0 0,0 0 0 0 0,-1 0 0 0 0,-1 0-1 0 0,0-1 1 0 0,0 1 0 0 0,-1-1 0 0 0,-1 0-1 0 0,0 0 1 0 0,-1 0 0 0 0,-11 17 0 0 0,7-15-584 0 0,1-1 0 0 0,-2-1 0 0 0,0 1 1 0 0,0-2-1 0 0,-14 12 0 0 0,13-13-946 0 0,-1-1 0 0 0,0 0 0 0 0,-1-1 0 0 0,0 0 0 0 0,-17 6 0 0 0,23-12 266 0 0,0 1 0 0 0,0-2 0 0 0,0 1-1 0 0,-15 0 1 0 0,10-1 59 0 0,1 1-114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11.968"/>
    </inkml:context>
    <inkml:brush xml:id="br0">
      <inkml:brushProperty name="width" value="0.05" units="cm"/>
      <inkml:brushProperty name="height" value="0.05" units="cm"/>
    </inkml:brush>
  </inkml:definitions>
  <inkml:trace contextRef="#ctx0" brushRef="#br0">187 781 5701 0 0,'-29'7'2541'0'0,"2"-1"-559"0"0,-30 12-1 0 0,51-16-1632 0 0,0 0 0 0 0,0 1 0 0 0,1-1 0 0 0,-1 2 0 0 0,1-1 0 0 0,0 0 0 0 0,0 1 1 0 0,0 0-1 0 0,0 0 0 0 0,-7 9 0 0 0,11-12-272 0 0,0 0 1 0 0,1 0-1 0 0,-1 1 1 0 0,0-1 0 0 0,1 0-1 0 0,-1 1 1 0 0,1-1-1 0 0,-1 1 1 0 0,1-1-1 0 0,-1 0 1 0 0,1 1-1 0 0,0-1 1 0 0,0 1-1 0 0,0-1 1 0 0,0 1 0 0 0,0-1-1 0 0,0 1 1 0 0,0-1-1 0 0,1 1 1 0 0,0 2-1 0 0,0-1 63 0 0,0 0 0 0 0,1 0 0 0 0,-1 0 0 0 0,1 0 0 0 0,0-1 0 0 0,0 1-1 0 0,0-1 1 0 0,0 1 0 0 0,3 2 0 0 0,2 1 124 0 0,0-1 0 0 0,0 1 1 0 0,1-1-1 0 0,0 0 0 0 0,0-1 0 0 0,9 4 0 0 0,7 0 34 0 0,1-1 0 0 0,0-1 0 0 0,0-1 0 0 0,0-1 0 0 0,37 1 1 0 0,130-9-152 0 0,-127 0-189 0 0,49-6-261 0 0,26-1-360 0 0,-135 11 640 0 0,22-1-68 0 0,-20-1 117 0 0,-10-1 100 0 0,-15-5-136 0 0,4 2-53 0 0,0 0 0 0 0,0-1 0 0 0,-22-16 0 0 0,32 20 52 0 0,0 0 1 0 0,1 0-1 0 0,0 0 1 0 0,-1-1-1 0 0,1 0 1 0 0,0 1-1 0 0,1-1 1 0 0,-1 0-1 0 0,1 0 1 0 0,0-1-1 0 0,0 1 1 0 0,0 0-1 0 0,0-1 1 0 0,1 1-1 0 0,0-1 1 0 0,-1 0-1 0 0,1-4 1 0 0,0-5 23 0 0,0 0-1 0 0,1 0 1 0 0,1 0 0 0 0,0 0 0 0 0,1 0-1 0 0,1 0 1 0 0,0 0 0 0 0,0 1 0 0 0,2-1-1 0 0,6-14 1 0 0,-1 7 67 0 0,1 0 0 0 0,1 1 0 0 0,1 0 0 0 0,1 1 0 0 0,20-21 0 0 0,-7 12-24 0 0,1 1 0 0 0,2 1 0 0 0,0 1 0 0 0,36-20-1 0 0,140-74-217 0 0,-165 97 111 0 0,53-28-265 0 0,150-54 0 0 0,-185 83 309 0 0,0 1-1 0 0,82-14 1 0 0,-138 34 61 0 0,0-1-1 0 0,0 1 1 0 0,0 0 0 0 0,0-1 0 0 0,0 2-1 0 0,0-1 1 0 0,4 1 0 0 0,-6-1-34 0 0,-1 0 1 0 0,1 0 0 0 0,0 1-1 0 0,0-1 1 0 0,-1 1 0 0 0,1-1-1 0 0,-1 1 1 0 0,1-1 0 0 0,0 1-1 0 0,-1-1 1 0 0,1 1-1 0 0,-1-1 1 0 0,1 1 0 0 0,-1 0-1 0 0,0-1 1 0 0,1 1 0 0 0,-1 0-1 0 0,1-1 1 0 0,-1 1-1 0 0,0 0 1 0 0,0 0 0 0 0,1-1-1 0 0,-1 1 1 0 0,0 0 0 0 0,0 0-1 0 0,0-1 1 0 0,0 1 0 0 0,0 0-1 0 0,0 0 1 0 0,0 1-1 0 0,0 25 126 0 0,1-3-5 0 0,-2 0-1 0 0,0 0 1 0 0,-9 43 0 0 0,8-59-114 0 0,-54 205 476 0 0,41-167-600 0 0,3 0 0 0 0,2 0 0 0 0,1 1 0 0 0,3 0 0 0 0,0 51 0 0 0,9-78-113 0 0,-2-18 180 0 0,0 0 0 0 0,-1 1 0 0 0,1-1 0 0 0,-1 1 0 0 0,1-1 0 0 0,-1 1 0 0 0,0-1-1 0 0,0 1 1 0 0,0-1 0 0 0,-1 1 0 0 0,1-1 0 0 0,-1 4 0 0 0,0-5 53 0 0,-1 0 0 0 0,1 0 1 0 0,-1 0-1 0 0,1 0 0 0 0,-1 0 0 0 0,0 0 1 0 0,1 0-1 0 0,-1 0 0 0 0,0-1 1 0 0,0 1-1 0 0,1-1 0 0 0,-1 1 0 0 0,-3-1 1 0 0,-15 8 205 0 0,19-7-222 0 0,2 0-9 0 0,0 0 0 0 0,0 0-1 0 0,0 0 1 0 0,0 0 0 0 0,0 0 0 0 0,0 0 0 0 0,0 0 0 0 0,1 0 0 0 0,-1 0-1 0 0,0-1 1 0 0,0 1 0 0 0,1 0 0 0 0,-1-1 0 0 0,0 1 0 0 0,1-1 0 0 0,-1 1-1 0 0,3-1 1 0 0,28 8 12 0 0,0 0 24 0 0,-26-5 166 0 0,1-2 0 0 0,-1 1 0 0 0,1-1 0 0 0,12 1 0 0 0,-12-1 460 0 0,-11 2-156 0 0,-13 1-2165 0 0,15-4 1229 0 0,0 0 1 0 0,-1 0-1 0 0,1 0 0 0 0,0 0 1 0 0,0-1-1 0 0,0 1 0 0 0,0-1 1 0 0,0 1-1 0 0,0-1 0 0 0,1 0 1 0 0,-1 1-1 0 0,0-1 0 0 0,0 0 1 0 0,0 0-1 0 0,1-1 1 0 0,-3-1-1 0 0,1 0-561 0 0,0-1 0 0 0,0 1 0 0 0,1-1 0 0 0,0 0 1 0 0,0 0-1 0 0,-3-7 0 0 0,-1-1-1477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1.077"/>
    </inkml:context>
    <inkml:brush xml:id="br0">
      <inkml:brushProperty name="width" value="0.05" units="cm"/>
      <inkml:brushProperty name="height" value="0.05" units="cm"/>
    </inkml:brush>
  </inkml:definitions>
  <inkml:trace contextRef="#ctx0" brushRef="#br0">1873 1 1844 0 0,'0'9'2071'0'0,"0"19"1764"0"0,-5 3-3446 0 0,-128 397-51 0 0,-38 34-412 0 0,-72 208-67 0 0,88-265-208 0 0,134-354 255 0 0,-173 393-731 0 0,-18 44 455 0 0,-26 187 994 0 0,1 176 1109 0 0,111-382 1434 0 0,121-452-3073 0 0,-22 83-177 0 0,-54 128 0 0 0,81-226-16 0 0,-1-1 0 0 0,1 0 0 0 0,-1 1 0 0 0,1-1 0 0 0,-1 0 0 0 0,1 0 0 0 0,-1 1 0 0 0,0-1 0 0 0,0 0 0 0 0,0 0-1 0 0,0 0 1 0 0,1 0 0 0 0,-1 0 0 0 0,0 0 0 0 0,-1 0 0 0 0,-1 1 0 0 0,3-2 8 0 0,-1-1 0 0 0,1 1 0 0 0,-1 0 0 0 0,1 0 0 0 0,-1-1 0 0 0,1 1 0 0 0,0 0 0 0 0,-1-1 0 0 0,1 1 0 0 0,0-1 0 0 0,-1 1-1 0 0,1-1 1 0 0,0 1 0 0 0,-1 0 0 0 0,1-1 0 0 0,0 1 0 0 0,0-1 0 0 0,-1 1 0 0 0,1-1 0 0 0,0 1 0 0 0,0-1 0 0 0,0 1 0 0 0,0-1 0 0 0,0 0 0 0 0,0 1 0 0 0,0-2 0 0 0,-2-47-3103 0 0,4 27 1882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2.143"/>
    </inkml:context>
    <inkml:brush xml:id="br0">
      <inkml:brushProperty name="width" value="0.05" units="cm"/>
      <inkml:brushProperty name="height" value="0.05" units="cm"/>
    </inkml:brush>
  </inkml:definitions>
  <inkml:trace contextRef="#ctx0" brushRef="#br0">1377 1 1696 0 0,'-3'0'444'0'0,"0"0"1"0"0,-1 1-1 0 0,1 0 0 0 0,0 0 1 0 0,-1 0-1 0 0,1 0 0 0 0,-4 2 1 0 0,4-1-108 0 0,0-1 0 0 0,0 0 1 0 0,-1 0-1 0 0,1 0 0 0 0,0 0 0 0 0,-1 0 0 0 0,-3 0 1 0 0,-13 1 890 0 0,21 0-520 0 0,12-1-396 0 0,11 0-285 0 0,-1 1-1 0 0,1 1 1 0 0,-1 1 0 0 0,0 2-1 0 0,30 10 1 0 0,-36-11-44 0 0,-1 2 0 0 0,0 0 0 0 0,0 1 0 0 0,-1 0 0 0 0,0 2 0 0 0,0 0 1 0 0,19 17-1 0 0,-32-25 28 0 0,0 0 1 0 0,-1 0 0 0 0,1 0 0 0 0,-1 0-1 0 0,0 1 1 0 0,1-1 0 0 0,-1 1 0 0 0,0-1-1 0 0,0 1 1 0 0,-1-1 0 0 0,1 1 0 0 0,0-1-1 0 0,-1 1 1 0 0,1 2 0 0 0,0 43 117 0 0,-2-32-99 0 0,-16 323 128 0 0,9-231-128 0 0,-9 74-13 0 0,-42 190-1 0 0,-80 171-7 0 0,-130 217 34 0 0,116-348 32 0 0,-183 635 356 0 0,293-904-330 0 0,-146 459-135 0 0,129-411 486 0 0,9 3 0 0 0,-37 273 0 0 0,67-336 1430 0 0,-63 212-1 0 0,71-302-2165 0 0,-32 64 0 0 0,44-102 251 0 0,-14 20-1402 0 0,14-22 1384 0 0,1-1 1 0 0,0 0 0 0 0,-1 1-1 0 0,1-1 1 0 0,0 0-1 0 0,-1 0 1 0 0,1 0-1 0 0,0 0 1 0 0,-1 1-1 0 0,1-1 1 0 0,0 0 0 0 0,-1 0-1 0 0,1 0 1 0 0,0 0-1 0 0,-1 0 1 0 0,1 0-1 0 0,-1 0 1 0 0,1 0-1 0 0,0 0 1 0 0,-1 0 0 0 0,1 0-1 0 0,-1 0 1 0 0,0 0-1 0 0,-8-12-1258 0 0,6 4 774 0 0,0-1-1 0 0,1 0 1 0 0,1 1-1 0 0,0-1 1 0 0,0 0-1 0 0,1-16 1 0 0,-1 9-133 0 0,-1-64-2214 0 0,2 35 1106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3.209"/>
    </inkml:context>
    <inkml:brush xml:id="br0">
      <inkml:brushProperty name="width" value="0.05" units="cm"/>
      <inkml:brushProperty name="height" value="0.05" units="cm"/>
    </inkml:brush>
  </inkml:definitions>
  <inkml:trace contextRef="#ctx0" brushRef="#br0">859 0 3388 0 0,'-3'3'1139'0'0,"2"-2"-798"0"0,0 0 0 0 0,0 0 0 0 0,0 0 0 0 0,-1 0 0 0 0,1 0 0 0 0,0 0 1 0 0,0 0-1 0 0,0-1 0 0 0,-1 1 0 0 0,1 0 0 0 0,0-1 0 0 0,-1 1 0 0 0,1-1 0 0 0,-4 1 831 0 0,7-2-1075 0 0,0 1-1 0 0,0-1 1 0 0,0 1 0 0 0,0-1 0 0 0,0 1 0 0 0,1 0 0 0 0,-1 0 0 0 0,0 0 0 0 0,4 1-1 0 0,-4-1-12 0 0,241 14 406 0 0,-55-1-477 0 0,-42-8 9 0 0,371 26 43 0 0,-439-22-58 0 0,0 5 0 0 0,-1 3 0 0 0,-1 3 0 0 0,113 45-1 0 0,-166-55 7 0 0,1 1 0 0 0,-1 0-1 0 0,-1 2 1 0 0,0 1-1 0 0,-1 0 1 0 0,-1 2-1 0 0,0 0 1 0 0,-1 2-1 0 0,21 24 1 0 0,-33-33 5 0 0,-1 1 0 0 0,0 1-1 0 0,-1-1 1 0 0,0 1 0 0 0,0 0 0 0 0,-1 0 0 0 0,-1 0 0 0 0,0 1 0 0 0,0 0 0 0 0,1 12-1 0 0,-2 6 16 0 0,0 0-1 0 0,-4 55 1 0 0,-51 264-59 0 0,-29-4 76 0 0,48-208 34 0 0,-23 111-15 0 0,-43 161 55 0 0,-128 375-215 0 0,-29-46-13 0 0,72-213-59 0 0,-199 600 469 0 0,319-927 344 0 0,-145 416 843 0 0,-41-16 109 0 0,-50-2 3881 0 0,-10 47-2232 0 0,295-607-3353 0 0,-5 12-1176 0 0,-2 0-1 0 0,-39 59 1 0 0,60-104 1062 0 0,0 0 0 0 0,0 0 0 0 0,-1 0 0 0 0,1 0 0 0 0,-1-1 0 0 0,1 1 0 0 0,-1-1 0 0 0,0 0 0 0 0,0 0 0 0 0,0 0 0 0 0,-4 2 0 0 0,6-4 90 0 0,-1 1-1 0 0,1-1 1 0 0,0 0-1 0 0,0 0 0 0 0,-1 0 1 0 0,1 0-1 0 0,0 0 1 0 0,0 0-1 0 0,-1 0 0 0 0,1 0 1 0 0,0-1-1 0 0,-1 1 1 0 0,1 0-1 0 0,0-1 0 0 0,0 1 1 0 0,0-1-1 0 0,0 1 1 0 0,-1-1-1 0 0,1 0 0 0 0,0 1 1 0 0,0-1-1 0 0,0 0 1 0 0,0 0-1 0 0,0 0 1 0 0,1 0-1 0 0,-1 0 0 0 0,0 0 1 0 0,0 0-1 0 0,0 0 1 0 0,1 0-1 0 0,-1 0 0 0 0,1 0 1 0 0,-1 0-1 0 0,0-3 1 0 0,-3-6-657 0 0,0-1-1 0 0,0 0 1 0 0,1 0 0 0 0,1 0 0 0 0,-1-1 0 0 0,1-11 0 0 0,-3-19-1629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4.463"/>
    </inkml:context>
    <inkml:brush xml:id="br0">
      <inkml:brushProperty name="width" value="0.05" units="cm"/>
      <inkml:brushProperty name="height" value="0.05" units="cm"/>
    </inkml:brush>
  </inkml:definitions>
  <inkml:trace contextRef="#ctx0" brushRef="#br0">1317 23 2980 0 0,'-190'136'7292'0'0,"174"-121"-6277"0"0,17-10-229 0 0,12-3-96 0 0,22-4-41 0 0,1-3 0 0 0,-1-1 0 0 0,0-1 0 0 0,40-15 1 0 0,8 0-279 0 0,91-17-580 0 0,0 9 1 0 0,2 6-1 0 0,254 0 1 0 0,-45 30-565 0 0,-2 26 533 0 0,-328-25 230 0 0,0 3 0 0 0,94 30 0 0 0,-131-34 13 0 0,0 2 0 0 0,0 0 1 0 0,-1 1-1 0 0,0 1 0 0 0,-1 1 0 0 0,0 0 1 0 0,20 18-1 0 0,-25-18 3 0 0,-1-1 1 0 0,-1 2-1 0 0,1-1 0 0 0,-2 1 1 0 0,1 1-1 0 0,-2 0 0 0 0,0 0 1 0 0,0 0-1 0 0,-1 1 0 0 0,5 18 1 0 0,11 52 111 0 0,18 134 0 0 0,-11 90 234 0 0,-21-171 15 0 0,-6 1-1 0 0,-6-1 1 0 0,-26 171 0 0 0,-17-63 43 0 0,-80 248 0 0 0,-112 228-241 0 0,235-708-169 0 0,-276 677-60 0 0,-53-24 666 0 0,223-464-211 0 0,-93 179 236 0 0,20 9-300 0 0,-22 111-263 0 0,-100 177-120 0 0,-38-19-49 0 0,277-533 141 0 0,-116 212 299 0 0,-260 521 2147 0 0,297-523-1770 0 0,-128 441 0 0 0,211-535-275 0 0,-17 55 239 0 0,66-257-639 0 0,4-10-319 0 0,-2 0 1 0 0,-23 47-1 0 0,13-28-5287 0 0,21-49 5380 0 0,-1 0 0 0 0,1 0-1 0 0,0 0 1 0 0,-1-1 0 0 0,1 1 0 0 0,0 0-1 0 0,0 0 1 0 0,-1 0 0 0 0,1-1-1 0 0,0 1 1 0 0,0 0 0 0 0,-1-1-1 0 0,1 1 1 0 0,0 0 0 0 0,0-1-1 0 0,0 1 1 0 0,0 0 0 0 0,0-1 0 0 0,-1 1-1 0 0,1 0 1 0 0,0-1 0 0 0,0 1-1 0 0,0 0 1 0 0,0-1 0 0 0,0 1-1 0 0,0 0 1 0 0,0-1 0 0 0,0 1 0 0 0,0 0-1 0 0,0-1 1 0 0,0 1 0 0 0,1 0-1 0 0,-1-1 1 0 0,-2-20-3562 0 0,2 8 1828 0 0,0-2-457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9.439"/>
    </inkml:context>
    <inkml:brush xml:id="br0">
      <inkml:brushProperty name="width" value="0.05" units="cm"/>
      <inkml:brushProperty name="height" value="0.05" units="cm"/>
    </inkml:brush>
  </inkml:definitions>
  <inkml:trace contextRef="#ctx0" brushRef="#br0">3 43 884 0 0,'-3'0'732'0'0,"3"-3"-904"0"0,0-2-20 0 0,3 3 192 0 0,-3-3 0 0 0,0 2 0 0 0,0 1 0 0 0,3-3 0 0 0,0 0 0 0 0,-3 3 0 0 0,0-3 0 0 0,0 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59.830"/>
    </inkml:context>
    <inkml:brush xml:id="br0">
      <inkml:brushProperty name="width" value="0.05" units="cm"/>
      <inkml:brushProperty name="height" value="0.05" units="cm"/>
    </inkml:brush>
  </inkml:definitions>
  <inkml:trace contextRef="#ctx0" brushRef="#br0">245 35 4212 0 0,'-40'9'3531'0'0,"0"-1"-1"0"0,-1-2 1 0 0,-47 1-1 0 0,69-5-1966 0 0,2 1-3308 0 0,21-9-3010 0 0,15-18 1269 0 0,11-4-455 0 0,-17 16 2417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0.232"/>
    </inkml:context>
    <inkml:brush xml:id="br0">
      <inkml:brushProperty name="width" value="0.05" units="cm"/>
      <inkml:brushProperty name="height" value="0.05" units="cm"/>
    </inkml:brush>
  </inkml:definitions>
  <inkml:trace contextRef="#ctx0" brushRef="#br0">1633 0 5276 0 0,'-21'17'1050'0'0,"0"0"0"0"0,-1-2-1 0 0,-1-1 1 0 0,-27 14 0 0 0,-104 38-145 0 0,48-22-2081 0 0,-140 81-5356 0 0,224-113 5654 0 0</inkml:trace>
  <inkml:trace contextRef="#ctx0" brushRef="#br0" timeOffset="1">634 643 3856 0 0,'-170'139'4998'0'0,"127"-109"-4683"0"0,-2-2 0 0 0,-55 26 1 0 0,56-33-916 0 0,-177 74-5127 0 0,210-92 4862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0.638"/>
    </inkml:context>
    <inkml:brush xml:id="br0">
      <inkml:brushProperty name="width" value="0.05" units="cm"/>
      <inkml:brushProperty name="height" value="0.05" units="cm"/>
    </inkml:brush>
  </inkml:definitions>
  <inkml:trace contextRef="#ctx0" brushRef="#br0">323 1 3788 0 0,'-15'15'739'0'0,"0"1"-1"0"0,-1-2 1 0 0,-1 0 0 0 0,0-1-1 0 0,-1-1 1 0 0,0-1-1 0 0,-28 13 1 0 0,-95 55-5316 0 0,127-69 3226 0 0,8-5 562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5.675"/>
    </inkml:context>
    <inkml:brush xml:id="br0">
      <inkml:brushProperty name="width" value="0.05" units="cm"/>
      <inkml:brushProperty name="height" value="0.05" units="cm"/>
    </inkml:brush>
  </inkml:definitions>
  <inkml:trace contextRef="#ctx0" brushRef="#br0">146 66 3312 0 0,'-14'10'1941'0'0,"0"-1"0"0"0,-1 0 0 0 0,0-1 0 0 0,0-1 0 0 0,-1 0 1 0 0,-27 7-1 0 0,32-13 957 0 0,9-3-950 0 0,16-9-138 0 0,29-11-1184 0 0,6 3-527 0 0,1 1 1 0 0,0 3-1 0 0,2 2 1 0 0,-1 3 0 0 0,1 2-1 0 0,69-3 1 0 0,-104 10-79 0 0,-1 1 0 0 0,1 0-1 0 0,0 1 1 0 0,0 1 0 0 0,0 0 0 0 0,-1 1 0 0 0,21 7 0 0 0,-33-8-22 0 0,-1-1 1 0 0,1 1-1 0 0,-1-1 1 0 0,0 1-1 0 0,0 0 1 0 0,0 0-1 0 0,0 0 1 0 0,0 1-1 0 0,0-1 1 0 0,0 1-1 0 0,-1-1 1 0 0,1 1-1 0 0,-1 0 1 0 0,0 0-1 0 0,0 0 1 0 0,0 0-1 0 0,3 6 1 0 0,-4-4-62 0 0,1 1 1 0 0,-1-1 0 0 0,0 0 0 0 0,0 1 0 0 0,-1-1-1 0 0,1 0 1 0 0,-1 1 0 0 0,0-1 0 0 0,-1 1-1 0 0,-1 10 1 0 0,-3 1-390 0 0,0 0-1 0 0,-1-1 1 0 0,0 1 0 0 0,-2-1-1 0 0,0 0 1 0 0,-14 20-1 0 0,-1-3-1124 0 0,-2-1-1 0 0,-1-1 1 0 0,-36 33-1 0 0,-97 74-6543 0 0,151-132 7698 0 0,-22 20-1569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6.794"/>
    </inkml:context>
    <inkml:brush xml:id="br0">
      <inkml:brushProperty name="width" value="0.05" units="cm"/>
      <inkml:brushProperty name="height" value="0.05" units="cm"/>
    </inkml:brush>
  </inkml:definitions>
  <inkml:trace contextRef="#ctx0" brushRef="#br0">297 31 4816 0 0,'-1'-3'412'0'0,"-1"1"-1"0"0,0 0 0 0 0,0-1 0 0 0,0 1 0 0 0,0 0 1 0 0,0 0-1 0 0,0 0 0 0 0,0 1 0 0 0,-1-1 0 0 0,1 0 1 0 0,-1 1-1 0 0,1 0 0 0 0,-1-1 0 0 0,0 1 0 0 0,-5-1 1 0 0,6 2-287 0 0,0 0 1 0 0,0 0 0 0 0,0 0 0 0 0,-1 0-1 0 0,1 1 1 0 0,0-1 0 0 0,0 1 0 0 0,0-1 0 0 0,0 1-1 0 0,0 0 1 0 0,0 0 0 0 0,0 0 0 0 0,0 0 0 0 0,1 0-1 0 0,-1 0 1 0 0,0 1 0 0 0,0-1 0 0 0,1 1 0 0 0,-1-1-1 0 0,1 1 1 0 0,0-1 0 0 0,-2 3 0 0 0,-16 23 615 0 0,2 0 1 0 0,1 0 0 0 0,1 2 0 0 0,1 0-1 0 0,-11 38 1 0 0,12-34-193 0 0,-13 31 753 0 0,-24 95 1 0 0,45-138-1510 0 0,1 0 0 0 0,1 0 0 0 0,0 1 0 0 0,2-1 0 0 0,0 1 0 0 0,1-1 0 0 0,2 1 0 0 0,7 40 0 0 0,-6-50-553 0 0,1 0 0 0 0,0 0 0 0 0,1-1 0 0 0,0 1 0 0 0,1-1 1 0 0,7 10-1 0 0,-10-17 296 0 0,0 0-1 0 0,0-1 1 0 0,0 0 0 0 0,0 0 0 0 0,0 0 0 0 0,0 0-1 0 0,1 0 1 0 0,0-1 0 0 0,4 3 0 0 0,-6-4 114 0 0,1 0 0 0 0,-1 0 0 0 0,0 0 0 0 0,1 0 0 0 0,-1-1 0 0 0,1 1 0 0 0,-1-1 0 0 0,1 0 0 0 0,0 0 0 0 0,-1 0 0 0 0,1 0 0 0 0,-1 0 0 0 0,1-1 0 0 0,-1 1 0 0 0,1-1 0 0 0,4-1 0 0 0,14-10-1797 0 0,-18 8 2366 0 0,1 0-1 0 0,-1 0 1 0 0,1 0-1 0 0,-1 0 1 0 0,4-7-1 0 0,-2 0 700 0 0,0 0 0 0 0,0 0 0 0 0,4-16 0 0 0,-7 11-366 0 0,0 0 0 0 0,0 1 0 0 0,-1-1 0 0 0,-1 0 0 0 0,-1 0 0 0 0,-3-19 0 0 0,2 13 79 0 0,0 0-1 0 0,3-33 1 0 0,0 48-355 0 0,0 0 0 0 0,0 0 0 0 0,1 1 0 0 0,-1-1-1 0 0,2 1 1 0 0,-1-1 0 0 0,1 1 0 0 0,0 0 0 0 0,0 0 0 0 0,0 0 0 0 0,1 0 0 0 0,6-6-1 0 0,-1 2 183 0 0,0 2 0 0 0,0-1 0 0 0,1 2-1 0 0,0-1 1 0 0,1 1 0 0 0,-1 1-1 0 0,1 0 1 0 0,1 0 0 0 0,-1 1-1 0 0,1 0 1 0 0,21-4 0 0 0,-4 2 60 0 0,1 2 0 0 0,-1 1 0 0 0,58 0 0 0 0,-61 5-402 0 0,-1 1-1 0 0,1 1 1 0 0,-1 1 0 0 0,1 1-1 0 0,-1 1 1 0 0,-1 2-1 0 0,0 0 1 0 0,0 2-1 0 0,0 0 1 0 0,-1 2 0 0 0,-1 0-1 0 0,0 2 1 0 0,25 19-1 0 0,-34-21-363 0 0,0-1 0 0 0,12 16 1 0 0,-20-22-252 0 0,-1 1 1 0 0,1 0-1 0 0,-1 0 1 0 0,-1 0-1 0 0,1 1 1 0 0,-1-1-1 0 0,4 12 1 0 0,-6-15 45 0 0,-1 1 1 0 0,1-1-1 0 0,-1 1 1 0 0,1 0 0 0 0,-1-1-1 0 0,0 1 1 0 0,-1 0 0 0 0,1-1-1 0 0,-1 1 1 0 0,1-1 0 0 0,-1 1-1 0 0,0 0 1 0 0,0-1 0 0 0,-1 0-1 0 0,-2 6 1 0 0,0-2-783 0 0,0 0-1 0 0,-1-1 1 0 0,0 1 0 0 0,0-1 0 0 0,0-1 0 0 0,-7 7-1 0 0,3-3-736 0 0</inkml:trace>
  <inkml:trace contextRef="#ctx0" brushRef="#br0" timeOffset="1">576 843 7265 0 0,'-13'11'2158'0'0,"-8"8"1349"0"0,-23 25 1 0 0,39-38-3082 0 0,1 0 1 0 0,-1 0 0 0 0,1 0-1 0 0,0 0 1 0 0,1 1 0 0 0,-1-1 0 0 0,1 1-1 0 0,1 0 1 0 0,-4 13 0 0 0,5-19-533 0 0,1 0 0 0 0,0 0 1 0 0,0 0-1 0 0,0 1 0 0 0,0-1 1 0 0,0 0-1 0 0,0 0 0 0 0,0 0 1 0 0,0 0-1 0 0,0 1 0 0 0,0-1 1 0 0,0 0-1 0 0,1 0 0 0 0,-1 0 1 0 0,1 0-1 0 0,-1 0 1 0 0,1 0-1 0 0,-1 0 0 0 0,1 0 1 0 0,-1 0-1 0 0,1 0 0 0 0,0 0 1 0 0,0 0-1 0 0,-1 0 0 0 0,1 0 1 0 0,1 0-1 0 0,0 0-125 0 0,0 0-1 0 0,1 0 1 0 0,-1 0-1 0 0,0 0 1 0 0,1 0-1 0 0,-1-1 1 0 0,1 1-1 0 0,-1-1 1 0 0,0 1-1 0 0,1-1 1 0 0,4 0-1 0 0,3-1-557 0 0,0 0 0 0 0,0-1 0 0 0,0 0 0 0 0,0 0 0 0 0,10-5 0 0 0,4-3-2071 0 0,43-24 0 0 0,-42 19 1132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064"/>
    </inkml:context>
    <inkml:brush xml:id="br0">
      <inkml:brushProperty name="width" value="0.05" units="cm"/>
      <inkml:brushProperty name="height" value="0.05" units="cm"/>
    </inkml:brush>
  </inkml:definitions>
  <inkml:trace contextRef="#ctx0" brushRef="#br0">155 328 5901 0 0,'-23'14'2465'0'0,"-27"14"0"0"0,28-17-255 0 0,-30 20 0 0 0,51-30-2115 0 0,1-1 0 0 0,-1 0 0 0 0,1 0-1 0 0,-1 0 1 0 0,1 1 0 0 0,0-1 0 0 0,-1 0 0 0 0,1 1-1 0 0,-1-1 1 0 0,1 0 0 0 0,0 1 0 0 0,-1-1-1 0 0,1 1 1 0 0,0-1 0 0 0,0 0 0 0 0,-1 1 0 0 0,1-1-1 0 0,0 1 1 0 0,0-1 0 0 0,0 1 0 0 0,-1-1-1 0 0,1 1 1 0 0,0-1 0 0 0,0 1 0 0 0,0-1-1 0 0,0 1 1 0 0,0-1 0 0 0,0 1 0 0 0,0-1 0 0 0,0 1-1 0 0,0 0 1 0 0,1-1-14 0 0,0 1 0 0 0,-1 0 0 0 0,1 0 0 0 0,0-1 0 0 0,0 1 1 0 0,0 0-1 0 0,-1-1 0 0 0,1 1 0 0 0,0-1 0 0 0,0 1 0 0 0,0-1 0 0 0,0 1 0 0 0,0-1 0 0 0,1 1 0 0 0,45 8 366 0 0,-40-8-152 0 0,31 3-310 0 0,0-1 1 0 0,73-4-1 0 0,-70-2-1349 0 0,-1-3 0 0 0,0-1 0 0 0,0-1-1 0 0,0-3 1 0 0,37-15 0 0 0,-57 18 51 0 0,0-1-1 0 0,0-2 0 0 0,-1 1 1 0 0,-1-2-1 0 0,18-14 1 0 0,-17 13 73 0 0</inkml:trace>
  <inkml:trace contextRef="#ctx0" brushRef="#br0" timeOffset="1">878 5 3352 0 0,'1'0'201'0'0,"1"-1"0"0"0,-1 0 0 0 0,0 1-1 0 0,1-1 1 0 0,-1 1 0 0 0,1-1 0 0 0,-1 1-1 0 0,0 0 1 0 0,1 0 0 0 0,-1 0 0 0 0,1 0-1 0 0,-1 0 1 0 0,1 0 0 0 0,-1 0 0 0 0,1 0-1 0 0,-1 0 1 0 0,1 1 0 0 0,-1-1 0 0 0,0 1-1 0 0,1-1 1 0 0,1 2 0 0 0,-2-1-94 0 0,1 0 0 0 0,-1 0 0 0 0,0 1 0 0 0,0-1 0 0 0,1 0 0 0 0,-1 1 0 0 0,0 0 0 0 0,0-1 1 0 0,-1 1-1 0 0,1-1 0 0 0,0 1 0 0 0,0 0 0 0 0,-1 0 0 0 0,1-1 0 0 0,-1 1 0 0 0,1 0 0 0 0,-1 2 0 0 0,3 22 750 0 0,-1-12-1269 0 0,0-1 0 0 0,6 25-1 0 0,-7-37 311 0 0,-1 0-1 0 0,0 0 0 0 0,1 0 1 0 0,-1 0-1 0 0,1 0 1 0 0,-1 0-1 0 0,1 0 0 0 0,0 0 1 0 0,-1 0-1 0 0,1 0 1 0 0,0-1-1 0 0,-1 1 0 0 0,1 0 1 0 0,0-1-1 0 0,0 1 1 0 0,0 0-1 0 0,0-1 0 0 0,0 1 1 0 0,0-1-1 0 0,0 1 0 0 0,0-1 1 0 0,0 1-1 0 0,0-1 1 0 0,0 0-1 0 0,0 0 0 0 0,0 1 1 0 0,2-1-1 0 0,0 0-219 0 0,0-1 0 0 0,-1 1 0 0 0,1-1 0 0 0,0 1 0 0 0,-1-1 0 0 0,1 0 0 0 0,-1 0 0 0 0,1 0-1 0 0,-1-1 1 0 0,3-1 0 0 0,6-2-534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468"/>
    </inkml:context>
    <inkml:brush xml:id="br0">
      <inkml:brushProperty name="width" value="0.05" units="cm"/>
      <inkml:brushProperty name="height" value="0.05" units="cm"/>
    </inkml:brush>
  </inkml:definitions>
  <inkml:trace contextRef="#ctx0" brushRef="#br0">1 19 3192 0 0,'2'-3'561'0'0,"1"1"1"0"0,0 0-1 0 0,0 0 0 0 0,0 0 0 0 0,0 0 0 0 0,5-2 0 0 0,-7 3-488 0 0,-1 1 0 0 0,1 0-1 0 0,-1 0 1 0 0,1 0 0 0 0,-1 0-1 0 0,1 0 1 0 0,-1 0 0 0 0,1 0-1 0 0,-1 0 1 0 0,0 0 0 0 0,1 0-1 0 0,-1 0 1 0 0,1 0 0 0 0,-1 0-1 0 0,1 0 1 0 0,-1 0 0 0 0,1 1-1 0 0,-1-1 1 0 0,1 0 0 0 0,-1 0-1 0 0,0 0 1 0 0,1 1 0 0 0,0 0 6 0 0,-1 0 0 0 0,1-1 0 0 0,-1 1 0 0 0,1 0 0 0 0,-1 0 1 0 0,1 0-1 0 0,-1 0 0 0 0,0 0 0 0 0,0-1 0 0 0,1 1 0 0 0,-1 0 0 0 0,0 0 0 0 0,0 0 1 0 0,0 0-1 0 0,0 0 0 0 0,0 1 0 0 0,0 8-412 0 0,-1 0-1 0 0,0 0 1 0 0,0 0-1 0 0,-1 0 1 0 0,-4 12 0 0 0,6-22 278 0 0,0 0 1 0 0,0 0 0 0 0,0 1-1 0 0,0-1 1 0 0,-1 0 0 0 0,1 0-1 0 0,0 0 1 0 0,0 0-1 0 0,0 0 1 0 0,0 1 0 0 0,0-1-1 0 0,0 0 1 0 0,0 0 0 0 0,0 0-1 0 0,0 0 1 0 0,-1 1 0 0 0,1-1-1 0 0,0 0 1 0 0,0 0-1 0 0,0 0 1 0 0,0 0 0 0 0,0 1-1 0 0,0-1 1 0 0,0 0 0 0 0,0 0-1 0 0,0 0 1 0 0,0 1 0 0 0,0-1-1 0 0,0 0 1 0 0,1 0-1 0 0,-1 0 1 0 0,0 0 0 0 0,0 1-1 0 0,0-1 1 0 0,0 0 0 0 0,0 0-1 0 0,0 0 1 0 0,0 0-1 0 0,0 1 1 0 0,0-1 0 0 0,1 0-1 0 0,-1 0 1 0 0,0 0 0 0 0,0 0-1 0 0,0 0 1 0 0,0 0 0 0 0,0 0-1 0 0,1 1 1 0 0,-1-1-1 0 0,0 0 1 0 0,0 0 0 0 0,0 0-1 0 0,0 0 1 0 0,1 0 0 0 0,-1 0-1 0 0,0 0 1 0 0,1 0 0 0 0,13-8-1176 0 0,15-17 3225 0 0,-28 23-1832 0 0,1 1 0 0 0,-1-1 1 0 0,0 1-1 0 0,1-1 1 0 0,-1 1-1 0 0,0-1 1 0 0,1 1-1 0 0,0 0 1 0 0,-1 0-1 0 0,1 0 1 0 0,0 0-1 0 0,0 0 1 0 0,-1 0-1 0 0,1 0 1 0 0,0 1-1 0 0,0-1 0 0 0,0 1 1 0 0,0-1-1 0 0,0 1 1 0 0,0 0-1 0 0,0 0 1 0 0,0 0-1 0 0,0 0 1 0 0,0 0-1 0 0,0 0 1 0 0,0 0-1 0 0,0 1 1 0 0,0-1-1 0 0,0 1 1 0 0,-1-1-1 0 0,1 1 1 0 0,3 1-1 0 0,-2 0-44 0 0,0 1 0 0 0,0-1 1 0 0,0 1-1 0 0,0-1 0 0 0,0 1 0 0 0,-1 0 0 0 0,1 0 0 0 0,-1 0 1 0 0,0 0-1 0 0,0 0 0 0 0,0 1 0 0 0,0-1 0 0 0,-1 0 1 0 0,1 1-1 0 0,-1 0 0 0 0,1 3 0 0 0,2 8-357 0 0,-1-1 0 0 0,0 0-1 0 0,-2 1 1 0 0,1 0 0 0 0,-2 0 0 0 0,0-1-1 0 0,-2 20 1 0 0,1-30 2 0 0,0-1 0 0 0,0 0 0 0 0,0 0 0 0 0,-1 0 1 0 0,1 0-1 0 0,-1-1 0 0 0,-1 4 0 0 0,2-5 111 0 0,1-1 1 0 0,0 1-1 0 0,0 0 1 0 0,-1-1-1 0 0,1 1 1 0 0,0-1 0 0 0,-1 1-1 0 0,1-1 1 0 0,0 1-1 0 0,-1-1 1 0 0,1 1-1 0 0,-1-1 1 0 0,1 1-1 0 0,-1-1 1 0 0,1 0-1 0 0,-1 1 1 0 0,1-1-1 0 0,-1 0 1 0 0,1 0-1 0 0,-1 1 1 0 0,0-1-1 0 0,1 0 1 0 0,-1 0-1 0 0,1 0 1 0 0,-1 0-1 0 0,0 1 1 0 0,1-1-1 0 0,-1 0 1 0 0,0 0-1 0 0,1 0 1 0 0,-1 0-1 0 0,1-1 1 0 0,-1 1-1 0 0,0 0 1 0 0,1 0 0 0 0,-1 0-1 0 0,1 0 1 0 0,-2-1-1 0 0,-1-2-1044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6.864"/>
    </inkml:context>
    <inkml:brush xml:id="br0">
      <inkml:brushProperty name="width" value="0.05" units="cm"/>
      <inkml:brushProperty name="height" value="0.05" units="cm"/>
    </inkml:brush>
  </inkml:definitions>
  <inkml:trace contextRef="#ctx0" brushRef="#br0">224 114 3612 0 0,'8'-16'750'0'0,"0"0"-1"0"0,1 1 0 0 0,1 0 0 0 0,0 0 0 0 0,22-21 0 0 0,-41 52 474 0 0,-9 11-1142 0 0,14-22-135 0 0,-230 284 300 0 0,232-286-202 0 0,-4 4 314 0 0,1 0-1 0 0,0 0 1 0 0,-8 17-1 0 0,13-24-292 0 0,-1 1-1 0 0,1 0 0 0 0,-1 0 0 0 0,1 0 0 0 0,-1 0 0 0 0,1-1 1 0 0,0 1-1 0 0,0 0 0 0 0,-1 0 0 0 0,1 0 0 0 0,0 0 0 0 0,0 0 1 0 0,0 0-1 0 0,0 0 0 0 0,0 0 0 0 0,0 0 0 0 0,0-1 0 0 0,0 1 1 0 0,1 0-1 0 0,-1 0 0 0 0,0 0 0 0 0,0 0 0 0 0,1 0 0 0 0,-1 0 1 0 0,0-1-1 0 0,1 1 0 0 0,-1 0 0 0 0,1 0 0 0 0,-1 0 0 0 0,1-1 1 0 0,0 1-1 0 0,-1 0 0 0 0,1-1 0 0 0,0 1 0 0 0,-1-1 0 0 0,1 1 1 0 0,0 0-1 0 0,0-1 0 0 0,0 0 0 0 0,-1 1 0 0 0,1-1 0 0 0,0 1 1 0 0,0-1-1 0 0,0 0 0 0 0,0 0 0 0 0,0 0 0 0 0,0 1 0 0 0,0-1 1 0 0,0 0-1 0 0,1 0 0 0 0,43 1 702 0 0,0-1 1 0 0,0-3-1 0 0,75-13 1 0 0,-114 16-834 0 0,22-5-854 0 0,0-1 1 0 0,0-1-1 0 0,34-14 1 0 0,-49 16-97 0 0,0 0 1 0 0,-1-2-1 0 0,0 1 1 0 0,0-2 0 0 0,0 1-1 0 0,-1-2 1 0 0,0 1-1 0 0,17-19 1 0 0,-20 16-231 0 0</inkml:trace>
  <inkml:trace contextRef="#ctx0" brushRef="#br0" timeOffset="1">569 166 2108 0 0,'-1'-2'306'0'0,"0"1"0"0"0,1-1 0 0 0,-1 1 0 0 0,0-1 0 0 0,0 1 0 0 0,-1 0 0 0 0,1-1 0 0 0,0 1 0 0 0,0 0 0 0 0,-1 0 1 0 0,1 0-1 0 0,0 0 0 0 0,-1 0 0 0 0,1 0 0 0 0,-1 0 0 0 0,0 0 0 0 0,-1 0 0 0 0,2 15 2601 0 0,2 4-1546 0 0,1-1 0 0 0,7 33 0 0 0,1 10 232 0 0,23 188 2162 0 0,-5-85-5241 0 0,-28-163 1450 0 0,9 39-2590 0 0,1-19-2403 0 0,-10-19 4959 0 0,0-1-1 0 0,0 0 1 0 0,1 0 0 0 0,-1 0 0 0 0,0 0 0 0 0,0 0 0 0 0,0 0 0 0 0,0 0 0 0 0,0 0-1 0 0,0 0 1 0 0,0 0 0 0 0,0 0 0 0 0,1 0 0 0 0,-1 0 0 0 0,0 0 0 0 0,0 0 0 0 0,0 0-1 0 0,0 0 1 0 0,0 0 0 0 0,0 0 0 0 0,0 0 0 0 0,0 0 0 0 0,0 0 0 0 0,1-1 0 0 0,-1 1 0 0 0,1-1-1473 0 0,-1 1 1473 0 0,0-1 0 0 0,0 1 0 0 0,0 0-1 0 0,0 0 1 0 0,0 0 0 0 0,0 0 0 0 0,-1 0 0 0 0,1 0 0 0 0,0 0 0 0 0,0 0 0 0 0,0 0-1 0 0,0-1 1 0 0,0 1 0 0 0,0 0-140 0 0,0 0 261 0 0,0-3-1786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7.277"/>
    </inkml:context>
    <inkml:brush xml:id="br0">
      <inkml:brushProperty name="width" value="0.05" units="cm"/>
      <inkml:brushProperty name="height" value="0.05" units="cm"/>
    </inkml:brush>
  </inkml:definitions>
  <inkml:trace contextRef="#ctx0" brushRef="#br0">1 184 4452 0 0,'4'-20'1382'0'0,"17"-64"2069"0"0,-18 76-3032 0 0,0-1 1 0 0,0 1-1 0 0,1 0 1 0 0,0 0 0 0 0,1 0-1 0 0,0 0 1 0 0,6-7-1 0 0,-10 14-397 0 0,-1 1 0 0 0,0-1 0 0 0,1 1 0 0 0,-1-1 0 0 0,1 1 0 0 0,-1-1 0 0 0,0 1 0 0 0,1 0 0 0 0,-1-1 0 0 0,1 1 0 0 0,-1-1 0 0 0,1 1 0 0 0,0 0 0 0 0,-1 0 0 0 0,1-1 0 0 0,-1 1 0 0 0,1 0 0 0 0,-1 0 0 0 0,1 0 0 0 0,0 0 0 0 0,-1-1 0 0 0,1 1 0 0 0,0 0 0 0 0,-1 0 0 0 0,1 0 0 0 0,-1 0 0 0 0,1 0 0 0 0,0 1 0 0 0,-1-1 0 0 0,1 0 0 0 0,-1 0 0 0 0,2 1 0 0 0,-1 0-44 0 0,0 0 1 0 0,0 0-1 0 0,1 0 1 0 0,-1 0-1 0 0,0 1 0 0 0,0-1 1 0 0,-1 0-1 0 0,1 1 0 0 0,0-1 1 0 0,0 1-1 0 0,-1-1 1 0 0,2 3-1 0 0,0 4-205 0 0,1 1 0 0 0,-1 1 0 0 0,1 12 0 0 0,-1 179-1085 0 0,-4-98 1796 0 0,1-101-504 0 0,1 0 0 0 0,0-1 0 0 0,0 1 1 0 0,0-1-1 0 0,0 1 0 0 0,0-1 0 0 0,1 1 0 0 0,-1-1 1 0 0,0 1-1 0 0,1-1 0 0 0,-1 1 0 0 0,1-1 1 0 0,-1 1-1 0 0,1-1 0 0 0,0 0 0 0 0,-1 1 0 0 0,1-1 1 0 0,0 0-1 0 0,0 1 0 0 0,0-1 0 0 0,0 0 1 0 0,0 0-1 0 0,0 0 0 0 0,0 0 0 0 0,1 0 0 0 0,-1 0 1 0 0,0 0-1 0 0,1-1 0 0 0,0 2 0 0 0,1-2-124 0 0,-1 0 0 0 0,1 0-1 0 0,-1 0 1 0 0,1 0 0 0 0,-1 0 0 0 0,0-1-1 0 0,1 1 1 0 0,-1-1 0 0 0,1 1-1 0 0,-1-1 1 0 0,0 0 0 0 0,0 0-1 0 0,0 0 1 0 0,1 0 0 0 0,-1 0 0 0 0,0-1-1 0 0,0 1 1 0 0,2-3 0 0 0,3-2-400 0 0,-1 0 0 0 0,0 0 0 0 0,0-1 0 0 0,-1 1 0 0 0,1-1 0 0 0,5-11 0 0 0,-3 3-511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7.665"/>
    </inkml:context>
    <inkml:brush xml:id="br0">
      <inkml:brushProperty name="width" value="0.05" units="cm"/>
      <inkml:brushProperty name="height" value="0.05" units="cm"/>
    </inkml:brush>
  </inkml:definitions>
  <inkml:trace contextRef="#ctx0" brushRef="#br0">40 292 6773 0 0,'2'-12'1199'0'0,"-1"-1"1"0"0,0 1-1 0 0,-1-1 1 0 0,-1 1-1 0 0,0-1 1 0 0,-3-14-1 0 0,4 27-1173 0 0,0-1-1 0 0,0 1 0 0 0,0-1 0 0 0,0 1 1 0 0,-1-1-1 0 0,1 1 0 0 0,0 0 0 0 0,0-1 1 0 0,0 1-1 0 0,-1-1 0 0 0,1 1 0 0 0,0 0 1 0 0,-1-1-1 0 0,1 1 0 0 0,0 0 0 0 0,-1-1 0 0 0,1 1 1 0 0,0 0-1 0 0,-1-1 0 0 0,1 1 0 0 0,0 0 1 0 0,-1 0-1 0 0,1 0 0 0 0,-1-1 0 0 0,1 1 1 0 0,-1 0-1 0 0,-12 2-2810 0 0,1 0-1758 0 0,8-4 2595 0 0,4-3 3439 0 0,0 4-1287 0 0,0 1 1 0 0,0-1-1 0 0,1 1 1 0 0,-1 0-1 0 0,0-1 1 0 0,0 1-1 0 0,1-1 0 0 0,-1 1 1 0 0,0 0-1 0 0,1-1 1 0 0,-1 1-1 0 0,0 0 0 0 0,1-1 1 0 0,-1 1-1 0 0,1 0 1 0 0,-1 0-1 0 0,0-1 0 0 0,1 1 1 0 0,-1 0-1 0 0,1 0 1 0 0,-1 0-1 0 0,1 0 0 0 0,-1-1 1 0 0,1 1-1 0 0,0 0 1 0 0,19-2 38 0 0,0-1 1 0 0,0-1 0 0 0,-1-1-1 0 0,1-1 1 0 0,33-14 0 0 0,-8 3 680 0 0,-27 11-545 0 0,1-1 325 0 0,0 0-1 0 0,1 2 0 0 0,21-4 0 0 0,-36 9-520 0 0,1-1 0 0 0,0 1 1 0 0,-1 0-1 0 0,1 0 0 0 0,0 0 1 0 0,-1 1-1 0 0,1 0 0 0 0,0 0 1 0 0,-1 0-1 0 0,1 1 0 0 0,-1 0 1 0 0,0 0-1 0 0,0 1 0 0 0,1-1 1 0 0,6 6-1 0 0,-8-5-76 0 0,0 1 0 0 0,0 0 0 0 0,0 0 1 0 0,-1 1-1 0 0,0-1 0 0 0,0 0 0 0 0,0 1 0 0 0,0 0 0 0 0,-1 0 0 0 0,4 8 0 0 0,13 54 537 0 0,-18-66-636 0 0,5 31 242 0 0,-1 1 0 0 0,2 60-1 0 0,-10 68 17 0 0,1-122-233 0 0,-22 193-2878 0 0,22-224 1903 0 0,0 1 1 0 0,0 0-1 0 0,-1 0 1 0 0,-5 12-1 0 0,8-20 611 0 0,-1 1-1 0 0,1-1 0 0 0,-1 0 1 0 0,1 1-1 0 0,-1-1 1 0 0,0 0-1 0 0,0 0 1 0 0,0 0-1 0 0,1 1 0 0 0,-1-1 1 0 0,0 0-1 0 0,0 0 1 0 0,0 0-1 0 0,-1-1 0 0 0,1 1 1 0 0,0 0-1 0 0,0 0 1 0 0,0 0-1 0 0,-1-1 0 0 0,1 1 1 0 0,0-1-1 0 0,-1 1 1 0 0,1-1-1 0 0,0 0 1 0 0,-1 1-1 0 0,1-1 0 0 0,0 0 1 0 0,-1 0-1 0 0,1 0 1 0 0,-1 0-1 0 0,1 0 0 0 0,-1 0 1 0 0,1 0-1 0 0,0-1 1 0 0,-1 1-1 0 0,-2-1 0 0 0,-1-2-1344 0 0</inkml:trace>
  <inkml:trace contextRef="#ctx0" brushRef="#br0" timeOffset="1">438 103 6601 0 0,'10'-38'3153'0'0,"8"-20"-465"0"0,-13 51-1775 0 0,-4 12-680 0 0,-5 14-1869 0 0,-4-1-892 0 0,8-18 2330 0 0,-1 1 0 0 0,1 0 0 0 0,0-1 0 0 0,-1 1 0 0 0,1-1 0 0 0,0 1 0 0 0,0-1 0 0 0,0 1 0 0 0,0 0 0 0 0,0-1 0 0 0,0 1 0 0 0,-1 0 0 0 0,1-1 0 0 0,0 1 0 0 0,1 0 0 0 0,-1-1 0 0 0,0 1 0 0 0,0-1 0 0 0,0 1 0 0 0,0 0 0 0 0,0-1 0 0 0,1 1 0 0 0,-1-1 0 0 0,0 1 0 0 0,1-1 0 0 0,0 2 0 0 0,3 0-900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8.079"/>
    </inkml:context>
    <inkml:brush xml:id="br0">
      <inkml:brushProperty name="width" value="0.05" units="cm"/>
      <inkml:brushProperty name="height" value="0.05" units="cm"/>
    </inkml:brush>
  </inkml:definitions>
  <inkml:trace contextRef="#ctx0" brushRef="#br0">1 5 4212 0 0,'3'-1'614'0'0,"-1"0"1"0"0,1 1-1 0 0,0-1 0 0 0,0 0 0 0 0,0 1 0 0 0,0 0 0 0 0,0 0 0 0 0,-1 0 0 0 0,5 0 0 0 0,-5 0-409 0 0,-1 1 0 0 0,1 0 0 0 0,-1-1 0 0 0,1 1 0 0 0,-1 0 0 0 0,0 0 0 0 0,1 0 0 0 0,-1 0 0 0 0,0 0 0 0 0,0 0 0 0 0,0 1 0 0 0,1-1 0 0 0,-1 0 0 0 0,0 0 0 0 0,-1 1 1 0 0,1-1-1 0 0,0 1 0 0 0,1 1 0 0 0,3 8-106 0 0,0 1 0 0 0,-1 0 0 0 0,5 19 0 0 0,-5-15-1257 0 0,-4-16 1091 0 0,0 0 1 0 0,0 0-1 0 0,0 1 1 0 0,0-1-1 0 0,0 0 1 0 0,0 1-1 0 0,0-1 1 0 0,0 0-1 0 0,0 0 1 0 0,0 1-1 0 0,0-1 1 0 0,1 0-1 0 0,-1 0 1 0 0,0 1-1 0 0,0-1 1 0 0,0 0-1 0 0,0 0 1 0 0,0 1-1 0 0,1-1 1 0 0,-1 0-1 0 0,0 0 1 0 0,0 0 0 0 0,0 0-1 0 0,1 1 1 0 0,-1-1-1 0 0,0 0 1 0 0,0 0-1 0 0,0 0 1 0 0,1 0-1 0 0,-1 0 1 0 0,0 1-1 0 0,1-1 1 0 0,-1 0-1 0 0,0 0 1 0 0,1 0-1 0 0,5-9-2646 0 0,1-15-896 0 0,-4 10 1730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8.111"/>
    </inkml:context>
    <inkml:brush xml:id="br0">
      <inkml:brushProperty name="width" value="0.05" units="cm"/>
      <inkml:brushProperty name="height" value="0.05" units="cm"/>
    </inkml:brush>
  </inkml:definitions>
  <inkml:trace contextRef="#ctx0" brushRef="#br0">86 63 4304 0 0,'-80'-62'14488'0'0,"80"62"-14453"0"0,0 0 0 0 0,0 0 1 0 0,0 0-1 0 0,0 0 0 0 0,0 0 1 0 0,-1 0-1 0 0,1 0 0 0 0,0 0 1 0 0,0 0-1 0 0,0 0 0 0 0,0 0 1 0 0,0-1-1 0 0,0 1 0 0 0,0 0 1 0 0,0 0-1 0 0,0 0 0 0 0,-1 0 1 0 0,1 0-1 0 0,0 0 0 0 0,0 0 1 0 0,0 0-1 0 0,0 0 0 0 0,0 0 0 0 0,0 0 1 0 0,0 0-1 0 0,0 0 0 0 0,0 0 1 0 0,-1 0-1 0 0,1 1 0 0 0,0-1 1 0 0,0 0-1 0 0,0 0 0 0 0,0 0 1 0 0,0 0-1 0 0,0 0 0 0 0,0 0 1 0 0,0 0-1 0 0,0 0 0 0 0,0 0 1 0 0,-1 0-1 0 0,1 0 0 0 0,0 0 1 0 0,0 0-1 0 0,0 0 0 0 0,0 1 1 0 0,0-1-1 0 0,0 0 0 0 0,0 0 1 0 0,0 0-1 0 0,0 0 0 0 0,0 0 1 0 0,0 0-1 0 0,0 0 0 0 0,-2 10 603 0 0,3 10-279 0 0,34 222 656 0 0,-16-93-753 0 0,-3-36-96 0 0,11 76 53 0 0,1-27-116 0 0,25 131-107 0 0,-49-277-77 0 0,54 217-1060 0 0,-7-82-4318 0 0,-49-147 5022 0 0,7 17-1427 0 0,-9-20 1721 0 0,0-1-1 0 0,1 1 0 0 0,-1 0 0 0 0,0-1 0 0 0,1 1 0 0 0,-1-1 0 0 0,0 1 0 0 0,1-1 0 0 0,-1 1 0 0 0,0-1 0 0 0,1 1 0 0 0,-1-1 0 0 0,1 0 1 0 0,-1 1-1 0 0,1-1 0 0 0,-1 1 0 0 0,1-1 0 0 0,0 0 0 0 0,-1 0 0 0 0,1 1 0 0 0,-1-1 0 0 0,1 0 0 0 0,0 0 0 0 0,-1 0 0 0 0,1 1 0 0 0,-1-1 1 0 0,2 0-1 0 0,6-19-4378 0 0,-8 9 2870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8.628"/>
    </inkml:context>
    <inkml:brush xml:id="br0">
      <inkml:brushProperty name="width" value="0.05" units="cm"/>
      <inkml:brushProperty name="height" value="0.05" units="cm"/>
    </inkml:brush>
  </inkml:definitions>
  <inkml:trace contextRef="#ctx0" brushRef="#br0">14 1016 5989 0 0,'-4'-12'1121'0'0,"1"0"0"0"0,1 1 1 0 0,0-1-1 0 0,0-16 1 0 0,2 25-913 0 0,0 0 0 0 0,0 0 1 0 0,0 0-1 0 0,1 0 1 0 0,-1 0-1 0 0,1 0 1 0 0,-1 1-1 0 0,1-1 1 0 0,0 0-1 0 0,1 0 0 0 0,-1 1 1 0 0,0-1-1 0 0,1 0 1 0 0,-1 1-1 0 0,1-1 1 0 0,0 1-1 0 0,0 0 1 0 0,0 0-1 0 0,0 0 0 0 0,0 0 1 0 0,1 0-1 0 0,3-3 1 0 0,14-5 322 0 0,0 1-1 0 0,1 0 1 0 0,0 2 0 0 0,31-7 0 0 0,11-4 18 0 0,271-82 261 0 0,577-189-838 0 0,14 42-1289 0 0,-761 209 1032 0 0,233-50 5 0 0,-276 67 1472 0 0,159-7 0 0 0,-200 28 356 0 0,142 20 0 0 0,-90-6-1288 0 0,-124-13-200 0 0,0 0 1 0 0,0 1 0 0 0,0-1-1 0 0,-1 1 1 0 0,1 1 0 0 0,0 0-1 0 0,-1 0 1 0 0,0 0 0 0 0,0 1 0 0 0,0 0-1 0 0,0 0 1 0 0,0 1 0 0 0,-1 0-1 0 0,11 11 1 0 0,-9-8 45 0 0,-1 1-1 0 0,0 0 1 0 0,-1 1-1 0 0,0 0 1 0 0,-1 0-1 0 0,0 0 1 0 0,0 0-1 0 0,-1 1 1 0 0,5 21-1 0 0,60 386 500 0 0,-44-233-712 0 0,-7-50-33 0 0,18 107-1424 0 0,-32-218-166 0 0,0 1 1 0 0,-1 28-1 0 0,-3-51 1471 0 0,0-1 1 0 0,0 0-1 0 0,0 1 0 0 0,0-1 1 0 0,0 0-1 0 0,0 1 0 0 0,-1-1 1 0 0,1 0-1 0 0,0 1 0 0 0,-1-1 1 0 0,1 0-1 0 0,-1 1 0 0 0,1-1 1 0 0,-1 0-1 0 0,0 0 0 0 0,0 0 1 0 0,1 0-1 0 0,-1 0 0 0 0,0 0 1 0 0,0 0-1 0 0,0 0 0 0 0,0 0 1 0 0,0 0-1 0 0,0 0 0 0 0,0 0 1 0 0,-1-1-1 0 0,-1 2 0 0 0,-2-1-821 0 0,1 1-1 0 0,-1-1 0 0 0,0-1 1 0 0,0 1-1 0 0,0-1 1 0 0,-7 0-1 0 0,12 0 1008 0 0,-14 0-2066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9.109"/>
    </inkml:context>
    <inkml:brush xml:id="br0">
      <inkml:brushProperty name="width" value="0.05" units="cm"/>
      <inkml:brushProperty name="height" value="0.05" units="cm"/>
    </inkml:brush>
  </inkml:definitions>
  <inkml:trace contextRef="#ctx0" brushRef="#br0">427 1125 10533 0 0,'-21'15'1797'0'0,"-264"179"10305"0"0,172-132-10548 0 0,112-62-1544 0 0,1 0-1 0 0,0 0 0 0 0,-1 0 0 0 0,1 0 0 0 0,0 0 1 0 0,-1 1-1 0 0,1-1 0 0 0,0 0 0 0 0,0 0 0 0 0,-1 0 1 0 0,1 0-1 0 0,0 1 0 0 0,-1-1 0 0 0,1 0 0 0 0,0 0 1 0 0,0 0-1 0 0,-1 1 0 0 0,1-1 0 0 0,0 0 0 0 0,0 0 1 0 0,0 1-1 0 0,0-1 0 0 0,-1 0 0 0 0,1 1 0 0 0,0-1 1 0 0,0 0-1 0 0,0 1 0 0 0,0-1 0 0 0,0 0 0 0 0,0 1 1 0 0,0-1-1 0 0,0 0 0 0 0,0 1 0 0 0,11 0 194 0 0,21-5 11 0 0,117-44 398 0 0,189-88-1 0 0,-142 52-499 0 0,783-284-121 0 0,248-4-467 0 0,-694 238-2704 0 0,-303 73-849 0 0,-183 45 1633 0 0,0-1 0 0 0,75-42 1 0 0,-103 47 696 0 0,0-1 0 0 0,-1-1 0 0 0,24-23 0 0 0,-12 8-1783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8.713"/>
    </inkml:context>
    <inkml:brush xml:id="br0">
      <inkml:brushProperty name="width" value="0.05" units="cm"/>
      <inkml:brushProperty name="height" value="0.05" units="cm"/>
    </inkml:brush>
  </inkml:definitions>
  <inkml:trace contextRef="#ctx0" brushRef="#br0">1 33 5000 0 0,'22'-15'4817'0'0,"-20"13"-4281"0"0,0 0-1 0 0,0 0 1 0 0,1 1 0 0 0,-1-1-1 0 0,0 1 1 0 0,1-1 0 0 0,-1 1 0 0 0,1 0-1 0 0,-1 0 1 0 0,1 0 0 0 0,3 0-1 0 0,-4 2-290 0 0,-1 0 0 0 0,1 0 0 0 0,0 1 0 0 0,-1-1-1 0 0,1 0 1 0 0,-1 1 0 0 0,1 0 0 0 0,-1-1 0 0 0,0 1 0 0 0,1 0-1 0 0,-1 0 1 0 0,0-1 0 0 0,0 1 0 0 0,1 3 0 0 0,4 6 102 0 0,3 3-361 0 0,-8-12-216 0 0,0 1 1 0 0,1-1-1 0 0,-1 1 0 0 0,1-1 1 0 0,0 1-1 0 0,0-1 1 0 0,0 0-1 0 0,0 0 1 0 0,0 0-1 0 0,0 0 1 0 0,3 2-1 0 0,2-2-4807 0 0,-14-5 1200 0 0,-20-4-673 0 0,21 7 3506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7.475"/>
    </inkml:context>
    <inkml:brush xml:id="br0">
      <inkml:brushProperty name="width" value="0.05" units="cm"/>
      <inkml:brushProperty name="height" value="0.05" units="cm"/>
    </inkml:brush>
  </inkml:definitions>
  <inkml:trace contextRef="#ctx0" brushRef="#br0">203 658 6053 0 0,'-8'2'622'0'0,"0"1"1"0"0,-1-1-1 0 0,1 0 1 0 0,0-1-1 0 0,-1 0 1 0 0,1 0 0 0 0,-1-1-1 0 0,1 0 1 0 0,-1-1-1 0 0,1 0 1 0 0,-1 0-1 0 0,-11-4 1 0 0,15 4-541 0 0,1-1 0 0 0,-1 1 0 0 0,1-1 0 0 0,0-1 1 0 0,0 1-1 0 0,0 0 0 0 0,0-1 0 0 0,0 0 0 0 0,1 0 0 0 0,-1 0 0 0 0,1 0 0 0 0,-1-1 0 0 0,1 0 1 0 0,0 1-1 0 0,1-1 0 0 0,-1 0 0 0 0,1 0 0 0 0,-1 0 0 0 0,1-1 0 0 0,1 1 0 0 0,-1 0 0 0 0,0-1 1 0 0,1 0-1 0 0,-1-4 0 0 0,0-3 148 0 0,1 1 0 0 0,0-1-1 0 0,1 0 1 0 0,0 1 0 0 0,1-1 0 0 0,1 1 0 0 0,-1-1 0 0 0,7-18 0 0 0,-3 12 116 0 0,2 1 1 0 0,0 0-1 0 0,1 1 1 0 0,0 0-1 0 0,12-16 0 0 0,-1 6 66 0 0,1 1 0 0 0,1 1 0 0 0,0 1-1 0 0,2 0 1 0 0,1 2 0 0 0,28-19 0 0 0,-21 19-276 0 0,0 2-1 0 0,2 1 1 0 0,0 1 0 0 0,1 2-1 0 0,1 1 1 0 0,0 2 0 0 0,46-9 0 0 0,-56 15-149 0 0,1 2 0 0 0,0 1 0 0 0,1 1 0 0 0,-1 1 0 0 0,0 1 0 0 0,0 1 0 0 0,1 2 0 0 0,-1 1 0 0 0,-1 0 0 0 0,1 2 0 0 0,25 10 1 0 0,-39-12 8 0 0,0 1 1 0 0,0 1-1 0 0,0 0 1 0 0,-1 1 0 0 0,1 0-1 0 0,-2 1 1 0 0,1 0-1 0 0,-1 0 1 0 0,13 15 0 0 0,-20-19-16 0 0,1 0 1 0 0,-1 0-1 0 0,0 1 0 0 0,-1 0 1 0 0,1-1-1 0 0,-1 1 1 0 0,1 0-1 0 0,-2 0 1 0 0,1 0-1 0 0,0 1 0 0 0,-1-1 1 0 0,0 0-1 0 0,0 1 1 0 0,-1-1-1 0 0,1 0 1 0 0,-1 1-1 0 0,-1-1 0 0 0,1 1 1 0 0,-1-1-1 0 0,1 0 1 0 0,-2 1-1 0 0,1-1 1 0 0,0 0-1 0 0,-5 10 1 0 0,-2 0-513 0 0,0 0 1 0 0,-1 0-1 0 0,0-1 1 0 0,-1 0-1 0 0,-1 0 1 0 0,0-1 0 0 0,-1-1-1 0 0,-19 16 1 0 0,13-13-1119 0 0,-1-1 0 0 0,0-1 1 0 0,-1-1-1 0 0,0-1 0 0 0,-38 15 0 0 0,47-22 1543 0 0,0 0-1 0 0,-1-1 0 0 0,0-1 0 0 0,0 0 0 0 0,0 0 0 0 0,0-1 0 0 0,0-1 0 0 0,-17-1 0 0 0,3-2 1690 0 0,0-2-1 0 0,-44-14 0 0 0,61 17-1349 0 0,0 0 1 0 0,0 0 0 0 0,0 0-1 0 0,0 2 1 0 0,-1-1-1 0 0,1 1 1 0 0,0 0 0 0 0,-1 1-1 0 0,1 0 1 0 0,0 0 0 0 0,-13 4-1 0 0,9 0-21 0 0,1-1-1 0 0,0 2 1 0 0,0-1 0 0 0,1 2-1 0 0,0-1 1 0 0,0 2-1 0 0,-13 10 1 0 0,-1 6 161 0 0,1 0 0 0 0,1 1 0 0 0,2 1-1 0 0,1 1 1 0 0,-24 42 0 0 0,21-30 259 0 0,-29 70 0 0 0,42-84-433 0 0,1 0 0 0 0,2 1 0 0 0,0 0 0 0 0,-3 31 0 0 0,9-46-229 0 0,0 0-1 0 0,1 0 1 0 0,0 0-1 0 0,1 0 1 0 0,0 0-1 0 0,1-1 1 0 0,0 1-1 0 0,1 0 1 0 0,0-1-1 0 0,8 19 1 0 0,-9-25-149 0 0,0-1 0 0 0,0 1 0 0 0,0 0 0 0 0,1-1 0 0 0,0 1 0 0 0,-1-1 0 0 0,1 0 0 0 0,0 0 0 0 0,1 0 0 0 0,-1 0 0 0 0,0-1 0 0 0,1 1 0 0 0,0-1 0 0 0,-1 0 0 0 0,1 0 0 0 0,0 0 0 0 0,0-1 0 0 0,0 1 0 0 0,0-1 0 0 0,0 0 0 0 0,1 0 0 0 0,-1 0 0 0 0,0-1 0 0 0,0 1 0 0 0,1-1 0 0 0,-1 0 0 0 0,0 0 0 0 0,1-1 0 0 0,6-1 0 0 0,-1 0-480 0 0,0-2 0 0 0,0 1-1 0 0,0-1 1 0 0,0 0 0 0 0,-1-1-1 0 0,0 0 1 0 0,0-1-1 0 0,0 0 1 0 0,-1 0 0 0 0,0-1-1 0 0,0 0 1 0 0,10-12 0 0 0,7-11-542 0 0,-1 0 1 0 0,19-33 0 0 0,-18 18 2972 0 0,-1 0 1 0 0,32-90-1 0 0,-30 70 326 0 0,-21 52-1517 0 0,1 1 1 0 0,1 0 0 0 0,0 0 0 0 0,1 0 0 0 0,0 1-1 0 0,0 0 1 0 0,1 1 0 0 0,1 0 0 0 0,0 0 0 0 0,0 1-1 0 0,19-12 1 0 0,-6 6-21 0 0,0 2 0 0 0,0 1 0 0 0,2 1 0 0 0,-1 1 0 0 0,30-7 0 0 0,-29 9-414 0 0,-1 2-1 0 0,1 1 1 0 0,1 1-1 0 0,-1 1 1 0 0,0 1-1 0 0,36 2 1 0 0,-51 1-107 0 0,0 0-1 0 0,1 1 1 0 0,-1 0 0 0 0,0 1 0 0 0,0 0 0 0 0,0 1-1 0 0,17 8 1 0 0,-20-8-15 0 0,-1 0 0 0 0,0 1 0 0 0,0 0 0 0 0,0 0 0 0 0,0 0 0 0 0,-1 0 0 0 0,0 1 0 0 0,0 0 0 0 0,0 0 0 0 0,-1 1 0 0 0,7 12 0 0 0,-7-9-19 0 0,0 0 1 0 0,-1 1-1 0 0,0-1 0 0 0,0 1 1 0 0,-1-1-1 0 0,-1 1 0 0 0,0 0 1 0 0,0 0-1 0 0,-1-1 1 0 0,-1 1-1 0 0,0 0 0 0 0,0 0 1 0 0,-1 0-1 0 0,0-1 0 0 0,-1 1 1 0 0,0-1-1 0 0,-8 19 0 0 0,-6 5-10 0 0,-1 0 0 0 0,-1 0 0 0 0,-41 51 0 0 0,-2-7 83 0 0,-4-3 0 0 0,-112 100-1 0 0,165-164-1343 0 0,0-1 0 0 0,-21 13-1 0 0,33-22 1183 0 0,1-1-1 0 0,-1 0 1 0 0,1 0-1 0 0,-1 0 1 0 0,1 0-1 0 0,0 0 0 0 0,-1 0 1 0 0,1 0-1 0 0,-1 0 1 0 0,1 0-1 0 0,-1 0 1 0 0,1-1-1 0 0,0 1 1 0 0,-1 0-1 0 0,1 0 1 0 0,-1 0-1 0 0,1 0 1 0 0,0-1-1 0 0,-1 1 1 0 0,1 0-1 0 0,0 0 1 0 0,-1-1-1 0 0,1 1 1 0 0,0 0-1 0 0,-1-1 0 0 0,1 1 1 0 0,0 0-1 0 0,-1-1 1 0 0,1 1-1 0 0,0 0 1 0 0,0-1-1 0 0,0 1 1 0 0,-1 0-1 0 0,1-1 1 0 0,0 1-1 0 0,0-1 1 0 0,0 1-1 0 0,0-1 1 0 0,0 0-1 0 0,-5-16-2120 0 0,4 6 473 0 0,0-1 0 0 0,1 0 0 0 0,3-20-1 0 0,-1 10-585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134"/>
    </inkml:context>
    <inkml:brush xml:id="br0">
      <inkml:brushProperty name="width" value="0.05" units="cm"/>
      <inkml:brushProperty name="height" value="0.05" units="cm"/>
    </inkml:brush>
  </inkml:definitions>
  <inkml:trace contextRef="#ctx0" brushRef="#br0">211 20 2044 0 0,'-168'82'7752'0'0,"161"-79"-7243"0"0,-16 9 1050 0 0,22-11-1444 0 0,1-1 0 0 0,-1 1 0 0 0,0-1 0 0 0,0 1-1 0 0,0-1 1 0 0,1 1 0 0 0,-1 0 0 0 0,0-1 0 0 0,1 1 0 0 0,-1 0 0 0 0,0 0 0 0 0,1-1 0 0 0,-1 1 0 0 0,1 0 0 0 0,-1 0 0 0 0,1 0 0 0 0,-1 1 0 0 0,3-1 247 0 0,0 0-1 0 0,0-1 0 0 0,0 1 1 0 0,0-1-1 0 0,0 1 0 0 0,1-1 1 0 0,-1 0-1 0 0,0 0 0 0 0,0 0 1 0 0,0 0-1 0 0,3-1 0 0 0,-3 1-49 0 0,140-8 5101 0 0,68-21-3870 0 0,-206 29-1522 0 0,202-39 248 0 0,9-2-1731 0 0,-203 40 913 0 0,31-7-1714 0 0,-19 0-2781 0 0,-47 20-6496 0 0,15-9 10111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536"/>
    </inkml:context>
    <inkml:brush xml:id="br0">
      <inkml:brushProperty name="width" value="0.05" units="cm"/>
      <inkml:brushProperty name="height" value="0.05" units="cm"/>
    </inkml:brush>
  </inkml:definitions>
  <inkml:trace contextRef="#ctx0" brushRef="#br0">0 0 3752 0 0,'1'1'296'0'0,"0"-1"-1"0"0,0 1 1 0 0,-1-1 0 0 0,1 1-1 0 0,0-1 1 0 0,-1 1-1 0 0,1 0 1 0 0,0-1-1 0 0,-1 1 1 0 0,1 0-1 0 0,-1 0 1 0 0,1 0-1 0 0,-1-1 1 0 0,0 1 0 0 0,1 0-1 0 0,-1 0 1 0 0,0 0-1 0 0,1 0 1 0 0,-1 0-1 0 0,0-1 1 0 0,0 1-1 0 0,0 0 1 0 0,0 0 0 0 0,0 0-1 0 0,0 0 1 0 0,0 1-1 0 0,1 34 1449 0 0,-2-29-1231 0 0,2 35-81 0 0,1-1 0 0 0,14 78 0 0 0,-14-110-607 0 0,-2-5-39 0 0,1 1 1 0 0,-1-1-1 0 0,1 0 1 0 0,0 0 0 0 0,0 0-1 0 0,1 0 1 0 0,0 0-1 0 0,-1 0 1 0 0,1-1-1 0 0,0 1 1 0 0,1 0-1 0 0,-1-1 1 0 0,0 0-1 0 0,1 1 1 0 0,5 4-1 0 0,-7-8 91 0 0,0 0 0 0 0,0 1 0 0 0,0-1 0 0 0,0 0 0 0 0,0 0 0 0 0,0 0 0 0 0,0 0 0 0 0,0 0 0 0 0,0 0 0 0 0,0 0 0 0 0,0 0 0 0 0,0-1 0 0 0,0 1 0 0 0,0 0 0 0 0,0 0 0 0 0,-1-1 0 0 0,1 1 0 0 0,0-1 0 0 0,0 1 0 0 0,0-1 0 0 0,0 1 0 0 0,-1-1 0 0 0,1 1-1 0 0,0-1 1 0 0,0-1 0 0 0,20-19-1484 0 0,-18 18 1398 0 0,47-58 610 0 0,-4-1 4735 0 0,-42 58-3414 0 0,-2 5-732 0 0,-5 11-657 0 0,-11 17-2439 0 0,7-23 1438 0 0,-6 7-1233 0 0,-1-1-1 0 0,-1 0 1 0 0,-30 17-1 0 0,32-21 705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39.937"/>
    </inkml:context>
    <inkml:brush xml:id="br0">
      <inkml:brushProperty name="width" value="0.05" units="cm"/>
      <inkml:brushProperty name="height" value="0.05" units="cm"/>
    </inkml:brush>
  </inkml:definitions>
  <inkml:trace contextRef="#ctx0" brushRef="#br0">133 153 3192 0 0,'-14'6'699'0'0,"1"1"0"0"0,-1 1-1 0 0,1 0 1 0 0,0 1 0 0 0,1 0 0 0 0,0 1-1 0 0,1 0 1 0 0,-16 19 0 0 0,26-28-697 0 0,1-1 0 0 0,0 0 0 0 0,-1 0 0 0 0,1 1 0 0 0,0-1 0 0 0,0 0 0 0 0,0 0 0 0 0,-1 1 0 0 0,1-1 0 0 0,0 0 0 0 0,0 1 0 0 0,0-1 0 0 0,0 0 0 0 0,0 1 0 0 0,0-1 0 0 0,-1 0 0 0 0,1 1 0 0 0,0-1 0 0 0,0 0 0 0 0,0 1 0 0 0,0-1 0 0 0,0 1 0 0 0,0-1 0 0 0,0 0 0 0 0,1 1-1 0 0,-1-1 1 0 0,0 0 0 0 0,0 1 0 0 0,0-1 0 0 0,0 0 0 0 0,0 1 0 0 0,0-1 0 0 0,1 0 0 0 0,-1 1 0 0 0,0-1 0 0 0,0 0 0 0 0,0 0 0 0 0,1 1 0 0 0,16 4-170 0 0,19-7-179 0 0,40-20 523 0 0,0-3 0 0 0,94-45 0 0 0,-10 3 1918 0 0,-115 49-1409 0 0,1 2-1 0 0,0 2 1 0 0,1 2-1 0 0,53-7 1 0 0,-97 18-661 0 0,0 1 0 0 0,0 0-1 0 0,0 0 1 0 0,0 0 0 0 0,-1 0 0 0 0,1 0 0 0 0,0 1-1 0 0,0 0 1 0 0,0-1 0 0 0,5 3 0 0 0,-7-3-29 0 0,-1 1 0 0 0,0-1 0 0 0,1 0-1 0 0,-1 0 1 0 0,0 0 0 0 0,0 1 0 0 0,1-1 0 0 0,-1 0 0 0 0,0 1 0 0 0,0-1 0 0 0,1 0 0 0 0,-1 1-1 0 0,0-1 1 0 0,0 0 0 0 0,0 1 0 0 0,0-1 0 0 0,0 0 0 0 0,1 1 0 0 0,-1-1 0 0 0,0 1 0 0 0,0-1-1 0 0,0 0 1 0 0,0 1 0 0 0,0-1 0 0 0,0 0 0 0 0,0 1 0 0 0,0-1 0 0 0,0 1 0 0 0,-1-1 0 0 0,1 2-33 0 0,-1 0 0 0 0,0-1 0 0 0,0 1 1 0 0,0 0-1 0 0,0-1 0 0 0,0 0 1 0 0,0 1-1 0 0,-1-1 0 0 0,1 0 1 0 0,-2 2-1 0 0,-42 34-1078 0 0,-1-1 0 0 0,-2-3 0 0 0,-73 39 0 0 0,-165 62 1738 0 0,102-56 1479 0 0,156-63-771 0 0,28-15-1290 0 0,0 0 0 0 0,0 0 0 0 0,0 0 0 0 0,0 0 0 0 0,0 0 0 0 0,0 0 0 0 0,-1 0 0 0 0,1 0 0 0 0,0 0-1 0 0,0 1 1 0 0,0-1 0 0 0,0 0 0 0 0,0 0 0 0 0,0 0 0 0 0,0 0 0 0 0,0 0 0 0 0,0 0 0 0 0,0 0 0 0 0,-1 0 0 0 0,1 1 0 0 0,0-1 0 0 0,0 0 0 0 0,0 0 0 0 0,0 0 0 0 0,0 0-1 0 0,0 0 1 0 0,0 0 0 0 0,0 0 0 0 0,0 1 0 0 0,0-1 0 0 0,0 0 0 0 0,0 0 0 0 0,0 0 0 0 0,0 0 0 0 0,0 0 0 0 0,0 0 0 0 0,0 1 0 0 0,0-1 0 0 0,0 0 0 0 0,0 0 0 0 0,1 0-1 0 0,-1 0 1 0 0,0 0 0 0 0,0 0 0 0 0,0 0 0 0 0,0 1 0 0 0,0-1 0 0 0,0 0 0 0 0,0 0 0 0 0,0 0 0 0 0,0 0 0 0 0,1 0 0 0 0,15 0 2192 0 0,94-22 2753 0 0,52-23-2944 0 0,-92 24-1580 0 0,223-52-102 0 0,-95 25-3050 0 0,-168 41 1224 0 0,42-13-3787 0 0,-28 0-4081 0 0,-41 14 6425 0 0,-3 2 1429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0.473"/>
    </inkml:context>
    <inkml:brush xml:id="br0">
      <inkml:brushProperty name="width" value="0.05" units="cm"/>
      <inkml:brushProperty name="height" value="0.05" units="cm"/>
    </inkml:brush>
  </inkml:definitions>
  <inkml:trace contextRef="#ctx0" brushRef="#br0">72 47 6073 0 0,'-25'8'3586'0'0,"17"-6"-2677"0"0,1 0 0 0 0,-1 0 0 0 0,1 0 1 0 0,-9 0-1 0 0,22 2 3951 0 0,12-1-3558 0 0,17-4-980 0 0,45-7-1 0 0,90-26-6837 0 0,-164 33 6328 0 0,31-12-725 0 0,-31 10 1114 0 0,1 0 0 0 0,0 1 0 0 0,0 0-1 0 0,0 0 1 0 0,11-1 0 0 0,-18 4-122 0 0,1 0 0 0 0,-1 0 0 0 0,0 0 0 0 0,0-1 0 0 0,0 1 1 0 0,0 0-1 0 0,0 0 0 0 0,0 0 0 0 0,0 0 0 0 0,0-1 0 0 0,0 1 0 0 0,0 0 0 0 0,0 0 0 0 0,0 0 0 0 0,0 0 1 0 0,-1-1-1 0 0,1 1 0 0 0,0 0 0 0 0,-1 0 0 0 0,1 0 0 0 0,-1-1 0 0 0,0 2 0 0 0,-10 23 370 0 0,-209 274-41 0 0,197-271-605 0 0,-2 3-907 0 0,-42 41 0 0 0,85-86 945 0 0,2 0 0 0 0,0 2 1 0 0,25-13-1 0 0,86-32 172 0 0,-119 53 37 0 0,0 0 0 0 0,1 1 1 0 0,-1 1-1 0 0,1 0 0 0 0,0 1 0 0 0,0 0 0 0 0,0 1 0 0 0,-1 0 0 0 0,1 1 0 0 0,15 4 0 0 0,-23-5 16 0 0,1 1-1 0 0,-1 1 0 0 0,-1-1 1 0 0,1 1-1 0 0,0 0 1 0 0,0 0-1 0 0,-1 0 0 0 0,1 1 1 0 0,-1-1-1 0 0,1 1 0 0 0,-1 0 1 0 0,0 0-1 0 0,0 1 1 0 0,-1-1-1 0 0,1 1 0 0 0,-1 0 1 0 0,0 0-1 0 0,0 0 0 0 0,0 1 1 0 0,0-1-1 0 0,-1 1 1 0 0,1-1-1 0 0,-1 1 0 0 0,0 0 1 0 0,-1 0-1 0 0,1 0 0 0 0,-1 0 1 0 0,1 5-1 0 0,-2-4 13 0 0,0 1 0 0 0,-1-1 0 0 0,1 0 0 0 0,-1 0 0 0 0,0 0 0 0 0,0 0 0 0 0,-1 0 0 0 0,0 0 0 0 0,0 0 0 0 0,-1 0 0 0 0,1-1 0 0 0,-1 1-1 0 0,0-1 1 0 0,-1 0 0 0 0,1 0 0 0 0,-1 0 0 0 0,0 0 0 0 0,0 0 0 0 0,-7 4 0 0 0,-8 8-251 0 0,-1 0 0 0 0,-1-2-1 0 0,-26 15 1 0 0,11-8-1547 0 0,-49 21 0 0 0,58-32-683 0 0,1-1-1 0 0,-52 12 1 0 0,55-20 151 0 0,12-2 982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0.879"/>
    </inkml:context>
    <inkml:brush xml:id="br0">
      <inkml:brushProperty name="width" value="0.05" units="cm"/>
      <inkml:brushProperty name="height" value="0.05" units="cm"/>
    </inkml:brush>
  </inkml:definitions>
  <inkml:trace contextRef="#ctx0" brushRef="#br0">1 172 5128 0 0,'2'-6'1416'0'0,"-1"1"-457"0"0,1 0 0 0 0,0 0 0 0 0,0 0 0 0 0,1 0 0 0 0,-1 1-1 0 0,1-1 1 0 0,0 1 0 0 0,5-6 0 0 0,8 7 1426 0 0,-2 1-3301 0 0,24-18-2980 0 0,-1-1 0 0 0,40-31 0 0 0,-66 45 3224 0 0,8-5-543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1.274"/>
    </inkml:context>
    <inkml:brush xml:id="br0">
      <inkml:brushProperty name="width" value="0.05" units="cm"/>
      <inkml:brushProperty name="height" value="0.05" units="cm"/>
    </inkml:brush>
  </inkml:definitions>
  <inkml:trace contextRef="#ctx0" brushRef="#br0">1 218 3504 0 0,'2'-3'517'0'0,"1"-1"0"0"0,-1 1 0 0 0,0-1 0 0 0,0 0 0 0 0,-1 1 0 0 0,1-1 0 0 0,-1 0 0 0 0,1 0 0 0 0,-1-5 0 0 0,6-14 3810 0 0,-4 16-1994 0 0,-3 9-867 0 0,0 5-2604 0 0,11-6-5328 0 0,-7-3 6165 0 0,0 1 0 0 0,0-1 0 0 0,0 0 0 0 0,-1-1 1 0 0,1 1-1 0 0,-1-1 0 0 0,1 0 0 0 0,-1 1 0 0 0,3-5 0 0 0,9-5 274 0 0,6-5 502 0 0,-14 11 90 0 0,0 1 0 0 0,1-1 0 0 0,16-8 0 0 0,13-8 556 0 0,-29 17-1072 0 0,0 0 1 0 0,0 0 0 0 0,1 0 0 0 0,15-5 0 0 0,-12 6 99 0 0,0 1 0 0 0,1 0 0 0 0,-1 0 0 0 0,1 2 0 0 0,19-1 0 0 0,-28 2-17 0 0,0 0 0 0 0,-1 0-1 0 0,1 1 1 0 0,-1 0 0 0 0,1-1-1 0 0,-1 1 1 0 0,1 1 0 0 0,-1-1 0 0 0,1 0-1 0 0,-1 1 1 0 0,0 0 0 0 0,0 0-1 0 0,0 0 1 0 0,0 0 0 0 0,0 0 0 0 0,0 1-1 0 0,0-1 1 0 0,-1 1 0 0 0,0 0-1 0 0,1-1 1 0 0,-1 1 0 0 0,0 0 0 0 0,0 1-1 0 0,2 3 1 0 0,0 5 171 0 0,1 0 0 0 0,-1 1 0 0 0,-1-1 0 0 0,0 1 0 0 0,-1 0 0 0 0,-1-1 0 0 0,0 1 0 0 0,0 0 0 0 0,-1 0 0 0 0,-1 0 0 0 0,-2 16 0 0 0,-5 16 16 0 0,-24 79 0 0 0,23-95-1198 0 0,-18 36 0 0 0,-3-5-3549 0 0,21-49 2501 0 0,4-4-3089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1.675"/>
    </inkml:context>
    <inkml:brush xml:id="br0">
      <inkml:brushProperty name="width" value="0.05" units="cm"/>
      <inkml:brushProperty name="height" value="0.05" units="cm"/>
    </inkml:brush>
  </inkml:definitions>
  <inkml:trace contextRef="#ctx0" brushRef="#br0">227 0 2936 0 0,'0'0'3042'0'0,"-11"25"2019"0"0,-8 9-3519 0 0,-41 52 0 0 0,47-70-2249 0 0,0-1 0 0 0,-2 0-1 0 0,1 0 1 0 0,-34 23 0 0 0,45-36 271 0 0,2-1 120 0 0,0 0-1 0 0,0 0 1 0 0,0 0 0 0 0,0-1-1 0 0,-1 1 1 0 0,1 0 0 0 0,0 0 0 0 0,-1-1-1 0 0,1 1 1 0 0,0-1 0 0 0,-1 1 0 0 0,1-1-1 0 0,-1 0 1 0 0,1 0 0 0 0,-1 1 0 0 0,1-1-1 0 0,-1 0 1 0 0,-1-1 0 0 0,0-1-802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062"/>
    </inkml:context>
    <inkml:brush xml:id="br0">
      <inkml:brushProperty name="width" value="0.05" units="cm"/>
      <inkml:brushProperty name="height" value="0.05" units="cm"/>
    </inkml:brush>
  </inkml:definitions>
  <inkml:trace contextRef="#ctx0" brushRef="#br0">117 83 1772 0 0,'3'-3'1081'0'0,"0"0"-616"0"0,1 0-1 0 0,-1 0 1 0 0,1 1-1 0 0,-1-1 1 0 0,1 1-1 0 0,0 0 0 0 0,0 0 1 0 0,7-3-1 0 0,34-9 681 0 0,0 2 0 0 0,1 2 0 0 0,84-7 0 0 0,-122 16-904 0 0,0 0 1 0 0,-1 1-1 0 0,1 0 1 0 0,0 1-1 0 0,0 0 1 0 0,-1 0-1 0 0,1 1 0 0 0,0-1 1 0 0,-1 2-1 0 0,10 3 1 0 0,-14-4-129 0 0,0-1 1 0 0,0 1-1 0 0,0 0 1 0 0,0 1-1 0 0,-1-1 0 0 0,1 0 1 0 0,-1 1-1 0 0,1 0 1 0 0,-1-1-1 0 0,0 1 1 0 0,0 0-1 0 0,0 0 1 0 0,0 0-1 0 0,-1 0 0 0 0,1 0 1 0 0,-1 1-1 0 0,0-1 1 0 0,0 0-1 0 0,0 1 1 0 0,0-1-1 0 0,-1 1 1 0 0,1-1-1 0 0,-1 1 0 0 0,0 6 1 0 0,-1 8 193 0 0,-1-1 0 0 0,0 0 0 0 0,-1 1 0 0 0,-1-1 0 0 0,-1 0 0 0 0,0-1 0 0 0,-1 1 0 0 0,-1-1 0 0 0,-13 25 0 0 0,0-9-195 0 0,-1 0 0 0 0,-1-2 1 0 0,-37 39-1 0 0,37-46-718 0 0,-1-1 1 0 0,-1-1-1 0 0,-35 23 1 0 0,28-24-1457 0 0,-1-1 1 0 0,-52 22-1 0 0,81-40 1875 0 0,-7 4-670 0 0,0-1 0 0 0,1-1 1 0 0,-1 1-1 0 0,-1-2 0 0 0,1 1 0 0 0,0-1 1 0 0,-17 1-1 0 0,16-3-435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469"/>
    </inkml:context>
    <inkml:brush xml:id="br0">
      <inkml:brushProperty name="width" value="0.05" units="cm"/>
      <inkml:brushProperty name="height" value="0.05" units="cm"/>
    </inkml:brush>
  </inkml:definitions>
  <inkml:trace contextRef="#ctx0" brushRef="#br0">1 415 3576 0 0,'61'-91'6325'0'0,"-32"45"-1399"0"0,-28 46-4783 0 0,-1-1-1 0 0,0 0 1 0 0,1 0 0 0 0,-1 0-1 0 0,1 0 1 0 0,-1 1-1 0 0,1-1 1 0 0,-1 0-1 0 0,1 0 1 0 0,-1 1 0 0 0,1-1-1 0 0,0 0 1 0 0,0 1-1 0 0,-1-1 1 0 0,1 1-1 0 0,0-1 1 0 0,0 1 0 0 0,-1-1-1 0 0,1 1 1 0 0,0 0-1 0 0,0-1 1 0 0,0 1-1 0 0,0 0 1 0 0,0 0 0 0 0,0-1-1 0 0,-1 1 1 0 0,1 0-1 0 0,0 0 1 0 0,0 0-1 0 0,1 0 1 0 0,0 2 94 0 0,0-1-1 0 0,0 1 1 0 0,0-1 0 0 0,0 1-1 0 0,-1 0 1 0 0,1 0 0 0 0,-1 0-1 0 0,1 0 1 0 0,1 4 0 0 0,3 3-232 0 0,19 26 63 0 0,1 0-1 0 0,1-2 1 0 0,41 38-1 0 0,-48-52-619 0 0,1-1-1 0 0,1 0 0 0 0,1-2 0 0 0,0 0 0 0 0,47 22 0 0 0,-53-31-187 0 0,0-1 0 0 0,1 0-1 0 0,0-1 1 0 0,0-1 0 0 0,27 2-1 0 0,-35-5 33 0 0,0-1 0 0 0,-1 0 0 0 0,1-1 0 0 0,0 0 0 0 0,-1 0-1 0 0,1-1 1 0 0,-1 0 0 0 0,1-1 0 0 0,-1 0 0 0 0,0-1 0 0 0,0 1 0 0 0,9-7-1 0 0,-6 0-941 0 0,-7 5 720 0 0</inkml:trace>
  <inkml:trace contextRef="#ctx0" brushRef="#br0" timeOffset="1">831 7 4652 0 0,'1'0'137'0'0,"-1"-1"-1"0"0,0 1 1 0 0,1-1-1 0 0,-1 1 0 0 0,1-1 1 0 0,-1 1-1 0 0,1 0 1 0 0,-1-1-1 0 0,1 1 0 0 0,-1-1 1 0 0,1 1-1 0 0,-1 0 1 0 0,1-1-1 0 0,0 1 1 0 0,-1 0-1 0 0,1 0 0 0 0,-1 0 1 0 0,1-1-1 0 0,0 1 1 0 0,-1 0-1 0 0,1 0 0 0 0,0 0 1 0 0,-1 0-1 0 0,2 0 1 0 0,-2 1-38 0 0,1-1 1 0 0,-1 1-1 0 0,0 0 1 0 0,0-1 0 0 0,0 1-1 0 0,1 0 1 0 0,-1-1-1 0 0,0 1 1 0 0,0 0 0 0 0,0-1-1 0 0,0 1 1 0 0,0 0-1 0 0,0-1 1 0 0,0 1 0 0 0,0-1-1 0 0,0 1 1 0 0,-1 0 0 0 0,1 0-1 0 0,-13 36 1416 0 0,-47 68-1102 0 0,-8-5-3320 0 0,66-97 2767 0 0,-5 6-923 0 0,0 0-1 0 0,-1 0 0 0 0,-11 8 1 0 0,16-14-91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2.874"/>
    </inkml:context>
    <inkml:brush xml:id="br0">
      <inkml:brushProperty name="width" value="0.05" units="cm"/>
      <inkml:brushProperty name="height" value="0.05" units="cm"/>
    </inkml:brush>
  </inkml:definitions>
  <inkml:trace contextRef="#ctx0" brushRef="#br0">0 249 1352 0 0,'4'-4'341'0'0,"1"0"-1"0"0,-1 0 0 0 0,1 0 1 0 0,0 1-1 0 0,0 0 1 0 0,0 0-1 0 0,1 0 0 0 0,-1 1 1 0 0,1 0-1 0 0,-1 0 1 0 0,1 0-1 0 0,0 0 0 0 0,0 1 1 0 0,0 0-1 0 0,0 0 1 0 0,0 1-1 0 0,0 0 1 0 0,-1 0-1 0 0,1 0 0 0 0,0 1 1 0 0,0 0-1 0 0,0 0 1 0 0,0 0-1 0 0,0 1 0 0 0,-1-1 1 0 0,1 2-1 0 0,7 3 1 0 0,14 10 996 0 0,-20-12-1525 0 0,1 1 0 0 0,-1-1 0 0 0,1 0 0 0 0,0-1 0 0 0,8 3 0 0 0,-13-6-204 0 0,1 1 1 0 0,-1 0 0 0 0,1-1 0 0 0,0 0 0 0 0,-1 0 0 0 0,1 0 0 0 0,-1-1 0 0 0,1 1-1 0 0,-1-1 1 0 0,1 0 0 0 0,-1 0 0 0 0,1 0 0 0 0,-1 0 0 0 0,0 0 0 0 0,6-4-1 0 0,-1 0-722 0 0</inkml:trace>
  <inkml:trace contextRef="#ctx0" brushRef="#br0" timeOffset="1">373 145 3956 0 0,'8'-13'5301'0'0,"0"8"-4988"0"0,-1 1 1 0 0,1 0-1 0 0,0 0 0 0 0,0 1 1 0 0,0 0-1 0 0,0 0 0 0 0,0 1 1 0 0,1 0-1 0 0,15-1 1 0 0,9-4-365 0 0,121-25-4488 0 0,-141 30 3235 0 0,0-2 1 0 0,18-7-1 0 0,-21 8 350 0 0</inkml:trace>
  <inkml:trace contextRef="#ctx0" brushRef="#br0" timeOffset="2">806 1 1616 0 0,'-7'13'2741'0'0,"-4"4"-1701"0"0,1 1 1 0 0,-14 33-1 0 0,4-9-694 0 0,-9 24-244 0 0,19-41-1040 0 0,-26 45-1 0 0,35-68 888 0 0,-1 2-302 0 0,-1 1-1 0 0,0 0 1 0 0,0-1 0 0 0,-1 0 0 0 0,1 0 0 0 0,-1 0-1 0 0,0 0 1 0 0,-7 5 0 0 0,5-6-358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8.238"/>
    </inkml:context>
    <inkml:brush xml:id="br0">
      <inkml:brushProperty name="width" value="0.05" units="cm"/>
      <inkml:brushProperty name="height" value="0.05" units="cm"/>
    </inkml:brush>
  </inkml:definitions>
  <inkml:trace contextRef="#ctx0" brushRef="#br0">0 56 2288 0 0,'2'-1'325'0'0,"0"0"0"0"0,-1-1 0 0 0,1 1 1 0 0,0 0-1 0 0,-1-1 0 0 0,1 1 0 0 0,-1-1 0 0 0,0 0 0 0 0,1 1 0 0 0,-1-1 0 0 0,0 0 0 0 0,0 0 0 0 0,2-4 0 0 0,-3 5-142 0 0,1 0-1 0 0,-1 0 1 0 0,1 0 0 0 0,-1 0-1 0 0,0 0 1 0 0,1 0-1 0 0,-1 0 1 0 0,0 0-1 0 0,0-1 1 0 0,0 1-1 0 0,0 0 1 0 0,0 0 0 0 0,0 0-1 0 0,0 0 1 0 0,0 0-1 0 0,0-1 1 0 0,-1 1-1 0 0,1 0 1 0 0,0 0-1 0 0,-1 0 1 0 0,1 0 0 0 0,-1 0-1 0 0,1 0 1 0 0,-1 0-1 0 0,0-1 1 0 0,0 4-6 0 0,0 0 1 0 0,0 0-1 0 0,1 0 1 0 0,-1 0-1 0 0,1 0 1 0 0,-1 0-1 0 0,1 0 1 0 0,0 0-1 0 0,0 0 1 0 0,0 0-1 0 0,0 0 1 0 0,0 2-1 0 0,-1 38 349 0 0,55 601 1931 0 0,22-3-1709 0 0,-30-265-654 0 0,-36-292-289 0 0,15 144-1417 0 0,-21-165-1615 0 0,-7 101 0 0 0,3-162 3057 0 0,-3 21-1283 0 0,3-22 1338 0 0,0 1 0 0 0,0-1 0 0 0,0 1 0 0 0,0-1 1 0 0,0 1-1 0 0,0-1 0 0 0,0 1 0 0 0,0-1 0 0 0,0 1 0 0 0,0-1 0 0 0,0 1 0 0 0,-1-1 0 0 0,1 1 1 0 0,0-1-1 0 0,0 1 0 0 0,-1-1 0 0 0,1 0 0 0 0,0 1 0 0 0,0-1 0 0 0,-1 1 0 0 0,1-1 1 0 0,0 0-1 0 0,-1 1 0 0 0,1-1 0 0 0,-1 0 0 0 0,1 1 0 0 0,0-1 0 0 0,-1 0 0 0 0,1 0 0 0 0,-1 0 1 0 0,0 1-1 0 0,-2-3-1151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3.274"/>
    </inkml:context>
    <inkml:brush xml:id="br0">
      <inkml:brushProperty name="width" value="0.05" units="cm"/>
      <inkml:brushProperty name="height" value="0.05" units="cm"/>
    </inkml:brush>
  </inkml:definitions>
  <inkml:trace contextRef="#ctx0" brushRef="#br0">0 254 1912 0 0,'3'-6'331'0'0,"0"0"0"0"0,0 0 0 0 0,1 1 0 0 0,0 0 0 0 0,0 0-1 0 0,0 0 1 0 0,1 0 0 0 0,-1 1 0 0 0,1-1 0 0 0,0 1 0 0 0,1 0 0 0 0,-1 1-1 0 0,7-5 1 0 0,1 1 149 0 0,0 1-1 0 0,1 0 1 0 0,-1 1 0 0 0,27-7-1 0 0,-23 8-128 0 0,-1 2 0 0 0,20-2-1 0 0,-31 4-420 0 0,1 0-1 0 0,-1 0 1 0 0,0 0-1 0 0,1 1 1 0 0,-1-1-1 0 0,0 1 1 0 0,1 1-1 0 0,-1-1 1 0 0,0 1-1 0 0,8 3 1 0 0,-12-4 23 0 0,-1 0 0 0 0,1-1 0 0 0,-1 1 0 0 0,1 0 0 0 0,0-1 0 0 0,-1 1 0 0 0,1 0 0 0 0,-1 0 0 0 0,1 0 0 0 0,-1 0 0 0 0,0-1 0 0 0,1 1 0 0 0,-1 0 0 0 0,0 0 0 0 0,0 0 0 0 0,0 0 0 0 0,1 0 0 0 0,-1 0 0 0 0,0 0 0 0 0,0 0 0 0 0,0 0 0 0 0,-1 0 0 0 0,1-1 1 0 0,0 1-1 0 0,0 0 0 0 0,0 0 0 0 0,-1 0 0 0 0,1 0 0 0 0,-1 1 0 0 0,-14 30-379 0 0,11-24 461 0 0,-2 3 138 0 0,0-1 1 0 0,-1 0-1 0 0,-1 0 1 0 0,-8 9-1 0 0,-15 20 696 0 0,27-33-846 0 0,2-4-151 0 0,1-1 0 0 0,0 1 0 0 0,0 0 0 0 0,-1 0 0 0 0,1 0-1 0 0,1 0 1 0 0,-1 0 0 0 0,0 0 0 0 0,0 0 0 0 0,1 0 0 0 0,-1 0 0 0 0,1 0 0 0 0,-1 4 0 0 0,2-5 82 0 0,-1-1 0 0 0,0 0 0 0 0,0 0 0 0 0,0 0 0 0 0,0 0 0 0 0,1 0 0 0 0,-1 0 0 0 0,0 1 0 0 0,0-1 1 0 0,0 0-1 0 0,1 0 0 0 0,-1 0 0 0 0,0 0 0 0 0,0 0 0 0 0,1 0 0 0 0,-1 0 0 0 0,0 0 0 0 0,0 0 0 0 0,0 0 0 0 0,1 0 1 0 0,-1 0-1 0 0,0 0 0 0 0,0 0 0 0 0,0 0 0 0 0,1 0 0 0 0,-1 0 0 0 0,0-1 0 0 0,0 1 0 0 0,0 0 0 0 0,1 0 0 0 0,-1 0 1 0 0,0 0-1 0 0,0 0 0 0 0,0 0 0 0 0,0-1 0 0 0,1 1 0 0 0,-1 0 0 0 0,0 0 0 0 0,0 0 0 0 0,0 0 0 0 0,0-1 0 0 0,9-5-870 0 0,-5 1 212 0 0,3 1-108 0 0</inkml:trace>
  <inkml:trace contextRef="#ctx0" brushRef="#br0" timeOffset="1">610 0 3924 0 0,'1'1'121'0'0,"-1"0"-1"0"0,1-1 0 0 0,0 1 1 0 0,0 0-1 0 0,-1 0 0 0 0,1-1 1 0 0,0 1-1 0 0,-1 0 0 0 0,1 0 1 0 0,-1 0-1 0 0,1 0 0 0 0,-1 0 1 0 0,1 0-1 0 0,-1 0 0 0 0,0 0 1 0 0,1 0-1 0 0,-1 0 0 0 0,0 0 1 0 0,0 0-1 0 0,0 0 0 0 0,0 0 1 0 0,0 0-1 0 0,0 0 0 0 0,0 0 1 0 0,0 0-1 0 0,0 0 0 0 0,-1 0 1 0 0,1 0-1 0 0,0 0 0 0 0,-1 0 1 0 0,1 0-1 0 0,0 0 0 0 0,-1 0 1 0 0,0 1-1 0 0,-2 4 236 0 0,0 1 0 0 0,0-1 0 0 0,-8 11 0 0 0,7-12-799 0 0,0 1-1 0 0,0-1 1 0 0,-1 0-1 0 0,1 0 1 0 0,-1 0-1 0 0,0-1 1 0 0,-1 0-1 0 0,1 0 1 0 0,-1 0-1 0 0,0 0 1 0 0,1-1-1 0 0,-13 5 1 0 0,15-8-416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8:43.665"/>
    </inkml:context>
    <inkml:brush xml:id="br0">
      <inkml:brushProperty name="width" value="0.05" units="cm"/>
      <inkml:brushProperty name="height" value="0.05" units="cm"/>
    </inkml:brush>
  </inkml:definitions>
  <inkml:trace contextRef="#ctx0" brushRef="#br0">1 9 1352 0 0,'24'-5'2557'0'0,"-21"4"-2326"0"0,-1 1 0 0 0,1-1 0 0 0,0 0-1 0 0,0 1 1 0 0,0 0 0 0 0,0-1-1 0 0,0 1 1 0 0,-1 0 0 0 0,6 1 0 0 0,0 1-15 0 0,0 0 0 0 0,0 0 1 0 0,-1 1-1 0 0,1 0 1 0 0,-1 0-1 0 0,1 0 1 0 0,-1 1-1 0 0,0 1 1 0 0,0-1-1 0 0,10 10 0 0 0,-8-6-224 0 0,2 2-2265 0 0,-11-10 2174 0 0,0 1 1 0 0,0-1 0 0 0,0 1-1 0 0,0-1 1 0 0,0 1-1 0 0,0-1 1 0 0,0 1 0 0 0,0-1-1 0 0,-1 1 1 0 0,1-1-1 0 0,0 1 1 0 0,0-1 0 0 0,0 1-1 0 0,-1-1 1 0 0,1 1-1 0 0,0-1 1 0 0,-1 0 0 0 0,1 1-1 0 0,0-1 1 0 0,-1 0-1 0 0,1 1 1 0 0,-1-1 0 0 0,1 0-1 0 0,0 1 1 0 0,-1-1-1 0 0,1 0 1 0 0,-1 0-1 0 0,1 0 1 0 0,-2 1 0 0 0,-1 1-658 0 0</inkml:trace>
  <inkml:trace contextRef="#ctx0" brushRef="#br0" timeOffset="1">23 113 1844 0 0,'0'0'71'0'0,"0"0"0"0"0,0 0 0 0 0,-1 0 0 0 0,1 0 0 0 0,0 0 0 0 0,0 0 0 0 0,0 0 0 0 0,0 0 0 0 0,-1 0 0 0 0,1 0 0 0 0,0 0 0 0 0,0 0-1 0 0,0 0 1 0 0,0 0 0 0 0,0 0 0 0 0,-1 0 0 0 0,1 0 0 0 0,0 0 0 0 0,0 0 0 0 0,0 0 0 0 0,0 0 0 0 0,0 0 0 0 0,-1 1 0 0 0,1-1 0 0 0,0 0 0 0 0,0 0 0 0 0,0 0 0 0 0,0 0 0 0 0,0 0 0 0 0,0 0-1 0 0,0 0 1 0 0,-1 1 0 0 0,1-1 0 0 0,0 0 0 0 0,0 0 0 0 0,0 0 0 0 0,0 0 0 0 0,0 0 0 0 0,0 1 0 0 0,0-1 0 0 0,0 0 0 0 0,0 0 0 0 0,0 0 0 0 0,0 0 0 0 0,0 1 0 0 0,0-1 0 0 0,0 0 0 0 0,0 0-1 0 0,0 0 1 0 0,0 0 0 0 0,0 0 0 0 0,0 1 0 0 0,0-1 0 0 0,0 0 0 0 0,0 0 0 0 0,0 0 0 0 0,0 0 0 0 0,1 1 0 0 0,-1-1 0 0 0,0 0 0 0 0,11 13 1649 0 0,18 11-1013 0 0,-20-18-713 0 0,1-1 0 0 0,0 1 0 0 0,-1-2 0 0 0,1 0 0 0 0,1 0 0 0 0,-1-1 0 0 0,1 0 1 0 0,-1 0-1 0 0,1-1 0 0 0,0-1 0 0 0,21 1 0 0 0,-19-2-396 0 0,-1-1-1 0 0,1 0 1 0 0,0-1-1 0 0,-1 0 1 0 0,0-1 0 0 0,0-1-1 0 0,0 1 1 0 0,0-2-1 0 0,0 0 1 0 0,13-8 0 0 0,-16 8-254 0 0,-1-2-86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1.663"/>
    </inkml:context>
    <inkml:brush xml:id="br0">
      <inkml:brushProperty name="width" value="0.05" units="cm"/>
      <inkml:brushProperty name="height" value="0.05" units="cm"/>
    </inkml:brush>
  </inkml:definitions>
  <inkml:trace contextRef="#ctx0" brushRef="#br0">8 26 3024 0 0,'20'-17'3586'0'0,"-12"8"-929"0"0,-8 19-885 0 0,-8 28-651 0 0,2 1 0 0 0,-3 57 1 0 0,5-34-233 0 0,-2 4-24 0 0,3 1-1 0 0,3 0 1 0 0,17 123-1 0 0,-13-166-807 0 0,2 0 0 0 0,0-1 0 0 0,2 1 0 0 0,13 27 0 0 0,-14-35-541 0 0,2-1 1 0 0,-1-1-1 0 0,2 1 1 0 0,0-2 0 0 0,0 1-1 0 0,1-1 1 0 0,13 11-1 0 0,-19-19-1 0 0,0-1 0 0 0,1 0 0 0 0,-1 0 0 0 0,1-1 0 0 0,0 0 0 0 0,-1 0 0 0 0,2 0-1 0 0,-1-1 1 0 0,0 1 0 0 0,0-1 0 0 0,1-1 0 0 0,-1 0 0 0 0,1 1 0 0 0,-1-2 0 0 0,1 1-1 0 0,-1-1 1 0 0,1 0 0 0 0,0 0 0 0 0,-1-1 0 0 0,10-2 0 0 0,-2-1-743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070"/>
    </inkml:context>
    <inkml:brush xml:id="br0">
      <inkml:brushProperty name="width" value="0.05" units="cm"/>
      <inkml:brushProperty name="height" value="0.05" units="cm"/>
    </inkml:brush>
  </inkml:definitions>
  <inkml:trace contextRef="#ctx0" brushRef="#br0">1 8 8109 0 0,'7'-1'11484'0'0,"25"-1"-9755"0"0,-14 4-1705 0 0,0-1 0 0 0,36-2 0 0 0,-13 0-1375 0 0,-3-2-709 0 0,-29 2 645 0 0,1 0 1 0 0,-1 1 0 0 0,1 0-1 0 0,0 0 1 0 0,9 3 0 0 0,-18-3 1303 0 0,-1 0 1 0 0,0 0-1 0 0,1 0 0 0 0,-1 0 1 0 0,0 0-1 0 0,1 0 0 0 0,-1 0 1 0 0,0 0-1 0 0,1 0 0 0 0,-1 0 1 0 0,0 0-1 0 0,1 0 0 0 0,-1 0 1 0 0,0 1-1 0 0,1-1 1 0 0,-1 0-1 0 0,0 0 0 0 0,0 0 1 0 0,1 1-1 0 0,-1-1 0 0 0,0 0 1 0 0,0 0-1 0 0,1 1 0 0 0,-1-1 1 0 0,0 0-1 0 0,0 0 0 0 0,0 1 1 0 0,1-1-1 0 0,-1 0 1 0 0,0 1-1 0 0,0-1 0 0 0,0 0 1 0 0,0 1-1 0 0,0-1 0 0 0,0 0 1 0 0,0 1-1 0 0,0-1 0 0 0,0 0 1 0 0,0 1-1 0 0,0-1 0 0 0,0 1 1 0 0,0 2-1128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478"/>
    </inkml:context>
    <inkml:brush xml:id="br0">
      <inkml:brushProperty name="width" value="0.05" units="cm"/>
      <inkml:brushProperty name="height" value="0.05" units="cm"/>
    </inkml:brush>
  </inkml:definitions>
  <inkml:trace contextRef="#ctx0" brushRef="#br0">246 1 1844 0 0,'-113'50'3278'0'0,"71"-33"-2257"0"0,25-11-364 0 0,0 1-1 0 0,0 1 1 0 0,-16 10 0 0 0,33-18-615 0 0,0 0 0 0 0,-1 1 0 0 0,1-1 0 0 0,-1 0 0 0 0,1 0 0 0 0,0 0 0 0 0,-1 1 0 0 0,1-1 0 0 0,0 0 0 0 0,-1 0 1 0 0,1 1-1 0 0,0-1 0 0 0,0 0 0 0 0,-1 0 0 0 0,1 1 0 0 0,0-1 0 0 0,0 0 0 0 0,0 1 0 0 0,-1-1 0 0 0,1 0 0 0 0,0 1 0 0 0,0-1 0 0 0,0 1 0 0 0,0-1 0 0 0,0 0 0 0 0,0 1 0 0 0,0-1 0 0 0,0 1 0 0 0,0-1 0 0 0,0 1 0 0 0,10 3 852 0 0,23-2 162 0 0,-30-2-899 0 0,100-8 2153 0 0,-2 1-770 0 0,-87 7-1262 0 0,0 1-1 0 0,1 0 1 0 0,-1 1 0 0 0,26 6 0 0 0,-33-5-183 0 0,-1-1 0 0 0,1 1 0 0 0,0 0 0 0 0,-1 0 0 0 0,0 1 0 0 0,0 0-1 0 0,0 0 1 0 0,0 0 0 0 0,-1 1 0 0 0,0-1 0 0 0,0 1 0 0 0,0 1 0 0 0,0-1 0 0 0,-1 1 0 0 0,0 0 0 0 0,0 0 0 0 0,0 0 0 0 0,-1 0 0 0 0,0 1 0 0 0,0-1 0 0 0,2 10-1 0 0,-1-1 34 0 0,-1 0-1 0 0,-1-1 0 0 0,0 1 0 0 0,-1 0 0 0 0,-1 0 0 0 0,0 0 0 0 0,-1 0 0 0 0,0 0 0 0 0,-5 18 0 0 0,-1-3-630 0 0,4-17-903 0 0,0 1 0 0 0,0-1 1 0 0,0 21-1 0 0,7-17-3354 0 0,-3-17 4588 0 0,-1 0 0 0 0,0 1 0 0 0,1-1 0 0 0,-1 0 0 0 0,0 0-1 0 0,1 1 1 0 0,-1-1 0 0 0,1 0 0 0 0,-1 0 0 0 0,1 0 0 0 0,-1 1 0 0 0,0-1-1 0 0,1 0 1 0 0,-1 0 0 0 0,1 0 0 0 0,-1 0 0 0 0,1 0 0 0 0,-1 0-1 0 0,1 0 1 0 0,-1 0 0 0 0,1 0 0 0 0,-1 0 0 0 0,0 0 0 0 0,1 0 0 0 0,-1 0-1 0 0,1 0 1 0 0,-1-1 0 0 0,1 1 0 0 0,-1 0 0 0 0,1 0 0 0 0,-1 0-1 0 0,0-1 1 0 0,1 1 0 0 0,0-1 0 0 0,4-1-1087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2.869"/>
    </inkml:context>
    <inkml:brush xml:id="br0">
      <inkml:brushProperty name="width" value="0.05" units="cm"/>
      <inkml:brushProperty name="height" value="0.05" units="cm"/>
    </inkml:brush>
  </inkml:definitions>
  <inkml:trace contextRef="#ctx0" brushRef="#br0">23 6 4652 0 0,'6'-1'986'0'0,"0"-1"-1"0"0,0 1 0 0 0,0 0 1 0 0,9 1-1 0 0,-12 0-661 0 0,-1 0 0 0 0,1 0-1 0 0,-1 0 1 0 0,1 0-1 0 0,-1 1 1 0 0,1-1 0 0 0,-1 1-1 0 0,1 0 1 0 0,-1-1 0 0 0,0 1-1 0 0,1 0 1 0 0,-1 1 0 0 0,0-1-1 0 0,2 2 1 0 0,-3-3-258 0 0,-1 1-1 0 0,1 0 1 0 0,-1 0-1 0 0,1 0 1 0 0,-1 0-1 0 0,0 0 1 0 0,1-1 0 0 0,-1 1-1 0 0,0 0 1 0 0,0 0-1 0 0,0 0 1 0 0,0 0 0 0 0,0 0-1 0 0,0 0 1 0 0,0 0-1 0 0,0 0 1 0 0,0 0-1 0 0,0 0 1 0 0,0 0 0 0 0,-1 0-1 0 0,1-1 1 0 0,-1 2-1 0 0,-10 28 48 0 0,3-12-241 0 0,3 0-856 0 0,-1-1-1 0 0,-11 23 1 0 0,14-34 101 0 0,0 1 0 0 0,-1-1 0 0 0,1-1 0 0 0,-2 1 0 0 0,1 0 0 0 0,0-1 0 0 0,-1 0 0 0 0,0 0 0 0 0,-8 6 0 0 0,8-7-193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3.273"/>
    </inkml:context>
    <inkml:brush xml:id="br0">
      <inkml:brushProperty name="width" value="0.05" units="cm"/>
      <inkml:brushProperty name="height" value="0.05" units="cm"/>
    </inkml:brush>
  </inkml:definitions>
  <inkml:trace contextRef="#ctx0" brushRef="#br0">98 19 2044 0 0,'-1'0'105'0'0,"-5"6"576"0"0,-1-1 0 0 0,1 0 0 0 0,1 1-1 0 0,-1 0 1 0 0,1 1 0 0 0,0-1 0 0 0,1 1-1 0 0,-1 0 1 0 0,-6 14 0 0 0,-9 30-1130 0 0,4-36 2475 0 0,102-42-1512 0 0,53-24 22 0 0,-108 42-147 0 0,0 1 1 0 0,51-6-1 0 0,-74 13-237 0 0,0 0-1 0 0,1 1 0 0 0,-1 0 0 0 0,12 2 1 0 0,-18-1-98 0 0,1-1 1 0 0,0 1 0 0 0,-1 0-1 0 0,1-1 1 0 0,-1 1 0 0 0,0 0-1 0 0,1 1 1 0 0,-1-1 0 0 0,0 0-1 0 0,0 1 1 0 0,0-1 0 0 0,1 1-1 0 0,-2 0 1 0 0,1-1 0 0 0,0 1-1 0 0,0 0 1 0 0,1 3 0 0 0,2 3 54 0 0,-1 0 1 0 0,-1 0-1 0 0,0 0 1 0 0,0 0-1 0 0,0 0 1 0 0,-1 1-1 0 0,0 0 1 0 0,-1-1-1 0 0,0 1 1 0 0,0 11-1 0 0,-2 13 115 0 0,-6 47-1 0 0,1-20-61 0 0,-10 53-624 0 0,11-78-673 0 0,1-2-3673 0 0,13-45-956 0 0,-7 7 4651 0 0</inkml:trace>
  <inkml:trace contextRef="#ctx0" brushRef="#br0" timeOffset="1">649 21 6977 0 0,'10'-6'2962'0'0,"-8"5"-2535"0"0,0-1-1 0 0,0 1 1 0 0,0-1 0 0 0,0 1 0 0 0,1 0-1 0 0,-1 0 1 0 0,1 0 0 0 0,-1 0 0 0 0,0 0-1 0 0,1 1 1 0 0,-1-1 0 0 0,5 1 0 0 0,9-1 586 0 0,-9 1-1788 0 0,-1 0-1 0 0,1 0 1 0 0,0 1-1 0 0,0-1 1 0 0,-1 1-1 0 0,1 1 1 0 0,8 2-1 0 0,-13-3 482 0 0,0-1 0 0 0,-1 1-1 0 0,1 0 1 0 0,-1 0-1 0 0,1 0 1 0 0,0 0 0 0 0,-1 0-1 0 0,0 0 1 0 0,1 1 0 0 0,-1-1-1 0 0,0 0 1 0 0,1 1 0 0 0,-1-1-1 0 0,0 1 1 0 0,0-1 0 0 0,0 1-1 0 0,0 0 1 0 0,-1-1-1 0 0,2 4 1 0 0,1 4-843 0 0</inkml:trace>
  <inkml:trace contextRef="#ctx0" brushRef="#br0" timeOffset="2">790 148 3152 0 0,'-3'13'1037'0'0,"-1"1"-1"0"0,-8 16 0 0 0,9-23-565 0 0,0 1-1 0 0,0-1 1 0 0,0 1-1 0 0,1-1 0 0 0,0 1 1 0 0,1 0-1 0 0,0 0 1 0 0,0 0-1 0 0,0 0 0 0 0,2 14 1 0 0,-1-20-369 0 0,0 0 0 0 0,1 0 1 0 0,-1 0-1 0 0,1-1 0 0 0,0 1 1 0 0,0 0-1 0 0,-1-1 0 0 0,1 1 1 0 0,0 0-1 0 0,0-1 0 0 0,0 1 1 0 0,1-1-1 0 0,-1 0 0 0 0,0 1 1 0 0,0-1-1 0 0,1 0 0 0 0,-1 0 1 0 0,1 1-1 0 0,-1-1 0 0 0,3 1 1 0 0,0-1-115 0 0,-1 0-1 0 0,1 1 1 0 0,0-2 0 0 0,-1 1 0 0 0,1 0-1 0 0,0-1 1 0 0,0 1 0 0 0,0-1 0 0 0,5 0-1 0 0,6-2-572 0 0,-1 0-1 0 0,0-1 0 0 0,1-1 0 0 0,14-5 1 0 0,-8 2-653 0 0,-1-1 0 0 0,0-1 1 0 0,0 0-1 0 0,24-17 1 0 0,-25 13-1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3.681"/>
    </inkml:context>
    <inkml:brush xml:id="br0">
      <inkml:brushProperty name="width" value="0.05" units="cm"/>
      <inkml:brushProperty name="height" value="0.05" units="cm"/>
    </inkml:brush>
  </inkml:definitions>
  <inkml:trace contextRef="#ctx0" brushRef="#br0">39 0 4052 0 0,'1'0'249'0'0,"1"1"-1"0"0,-1-1 0 0 0,0 0 0 0 0,0 1 0 0 0,1-1 0 0 0,-1 1 1 0 0,0-1-1 0 0,0 1 0 0 0,0 0 0 0 0,0 0 0 0 0,0-1 1 0 0,0 1-1 0 0,0 0 0 0 0,0 0 0 0 0,0 0 0 0 0,0 0 0 0 0,0 0 1 0 0,0 0-1 0 0,-1 0 0 0 0,1 0 0 0 0,0 0 0 0 0,-1 1 1 0 0,1-1-1 0 0,-1 0 0 0 0,1 0 0 0 0,-1 0 0 0 0,0 1 0 0 0,0-1 1 0 0,1 2-1 0 0,5 46 1427 0 0,-5-38-1099 0 0,0 60 418 0 0,-2 0 0 0 0,-12 82 0 0 0,7-94-770 0 0,-21 174-1046 0 0,26-220 231 0 0,-4 18-1902 0 0,-3-15-2387 0 0,8-16 4737 0 0,-1 0-1 0 0,1 0 0 0 0,0 0 0 0 0,-1 0 0 0 0,1 0 0 0 0,0 0 0 0 0,-1 0 1 0 0,1 0-1 0 0,0 0 0 0 0,-1 0 0 0 0,1 0 0 0 0,0 0 0 0 0,-1 0 1 0 0,1 0-1 0 0,0 0 0 0 0,-1 0 0 0 0,1 0 0 0 0,0 0 0 0 0,0-1 0 0 0,-1 1 1 0 0,1 0-1 0 0,0 0 0 0 0,-1 0 0 0 0,1 0 0 0 0,0-1 0 0 0,0 1 1 0 0,-1 0-1 0 0,-2-3-974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101"/>
    </inkml:context>
    <inkml:brush xml:id="br0">
      <inkml:brushProperty name="width" value="0.05" units="cm"/>
      <inkml:brushProperty name="height" value="0.05" units="cm"/>
    </inkml:brush>
  </inkml:definitions>
  <inkml:trace contextRef="#ctx0" brushRef="#br0">0 528 3720 0 0,'0'-7'890'0'0,"0"0"1"0"0,1 0-1 0 0,0 0 0 0 0,0 0 0 0 0,1 0 0 0 0,3-10 0 0 0,-4 15-645 0 0,-1 0 0 0 0,1 1 0 0 0,-1-1 0 0 0,1 1 1 0 0,0-1-1 0 0,0 1 0 0 0,0-1 0 0 0,0 1 0 0 0,0 0 0 0 0,0 0 0 0 0,1-1 0 0 0,-1 1 0 0 0,0 0 0 0 0,1 0 0 0 0,-1 0 0 0 0,0 0 0 0 0,1 0 0 0 0,-1 0 0 0 0,1 1 0 0 0,0-1 1 0 0,-1 0-1 0 0,1 1 0 0 0,-1 0 0 0 0,1-1 0 0 0,0 1 0 0 0,0 0 0 0 0,-1-1 0 0 0,1 1 0 0 0,0 0 0 0 0,-1 0 0 0 0,1 1 0 0 0,2-1 0 0 0,8 3 363 0 0,0 1-1 0 0,0 0 1 0 0,0 1-1 0 0,-1 0 1 0 0,14 9-1 0 0,-16-9-1187 0 0,0 0 0 0 0,0 0 0 0 0,0-1 0 0 0,1 0 0 0 0,-1-1 0 0 0,1 0 0 0 0,0-1 0 0 0,0 0 0 0 0,17 2 0 0 0,-20-4-338 0 0,0-1 1 0 0,0 1 0 0 0,0-1 0 0 0,0-1-1 0 0,0 1 1 0 0,0-1 0 0 0,0-1-1 0 0,0 1 1 0 0,0-1 0 0 0,-1 0-1 0 0,11-7 1 0 0,-9 3-310 0 0</inkml:trace>
  <inkml:trace contextRef="#ctx0" brushRef="#br0" timeOffset="1">359 190 6221 0 0,'5'-8'3665'0'0,"12"-13"-1095"0"0,5 2-9631 0 0,-17 15 5718 0 0</inkml:trace>
  <inkml:trace contextRef="#ctx0" brushRef="#br0" timeOffset="2">604 4 4624 0 0,'1'-1'156'0'0,"-1"1"0"0"0,1 0 0 0 0,0-1 0 0 0,-1 1 0 0 0,1 0 0 0 0,-1 0-1 0 0,1-1 1 0 0,0 1 0 0 0,-1 0 0 0 0,1 0 0 0 0,0 0 0 0 0,0 0-1 0 0,-1 0 1 0 0,1 0 0 0 0,0 0 0 0 0,-1 0 0 0 0,1 0 0 0 0,0 0 0 0 0,-1 0-1 0 0,1 1 1 0 0,0-1 0 0 0,-1 0 0 0 0,1 0 0 0 0,0 1 0 0 0,-1-1 0 0 0,2 1-1 0 0,-2 0 20 0 0,1 0-1 0 0,0 0 0 0 0,-1 0 1 0 0,1 0-1 0 0,-1 0 0 0 0,0 0 1 0 0,1 0-1 0 0,-1 0 0 0 0,0 0 1 0 0,1 0-1 0 0,-1 0 0 0 0,0 0 0 0 0,0 0 1 0 0,0 2-1 0 0,-7 37-972 0 0,7-39 593 0 0,0 0 0 0 0,-1 0 0 0 0,1 0 0 0 0,0 0 0 0 0,0 0-1 0 0,0 0 1 0 0,0 0 0 0 0,0 0 0 0 0,0 0 0 0 0,0 0 0 0 0,0 0 0 0 0,1 0 0 0 0,-1 0 0 0 0,0 0 0 0 0,0 0 0 0 0,1 0-1 0 0,-1 0 1 0 0,1 0 0 0 0,-1 0 0 0 0,1 0 0 0 0,-1 0 0 0 0,1-1 0 0 0,0 1 0 0 0,-1 0 0 0 0,1 0 0 0 0,0-1 0 0 0,0 1-1 0 0,0 0 1 0 0,-1-1 0 0 0,1 1 0 0 0,0-1 0 0 0,2 2 0 0 0,2-2-876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508"/>
    </inkml:context>
    <inkml:brush xml:id="br0">
      <inkml:brushProperty name="width" value="0.05" units="cm"/>
      <inkml:brushProperty name="height" value="0.05" units="cm"/>
    </inkml:brush>
  </inkml:definitions>
  <inkml:trace contextRef="#ctx0" brushRef="#br0">108 1 1912 0 0,'1'1'214'0'0,"-1"0"1"0"0,1 0-1 0 0,-1 0 0 0 0,1 0 0 0 0,-1-1 1 0 0,0 1-1 0 0,1 0 0 0 0,-1 0 0 0 0,0 0 0 0 0,0 1 1 0 0,1-1-1 0 0,-1 0 0 0 0,0 0 0 0 0,0 0 1 0 0,0 0-1 0 0,-1 0 0 0 0,1 1 0 0 0,-5 24 1476 0 0,3-16-904 0 0,-7 93 1707 0 0,7 2-3629 0 0,2-102 1065 0 0,2 16-824 0 0,1 12-780 0 0,-3-30 1454 0 0,0 1 0 0 0,0-1 0 0 0,0 1 1 0 0,0-1-1 0 0,-1 0 0 0 0,1 1 0 0 0,0-1 0 0 0,-1 1 1 0 0,1-1-1 0 0,-1 0 0 0 0,1 1 0 0 0,-1-1 0 0 0,0 0 1 0 0,1 0-1 0 0,-1 1 0 0 0,-1 0 0 0 0,-3 1-533 0 0</inkml:trace>
  <inkml:trace contextRef="#ctx0" brushRef="#br0" timeOffset="1">17 331 2044 0 0,'-1'-1'315'0'0,"-1"-1"1"0"0,1 1-1 0 0,-1-1 0 0 0,1 0 0 0 0,0 1 0 0 0,-1-1 1 0 0,1 0-1 0 0,0 0 0 0 0,0 0 0 0 0,1 0 1 0 0,-1 0-1 0 0,0 0 0 0 0,1 0 0 0 0,-1 0 0 0 0,1 0 1 0 0,0 0-1 0 0,-1-1 0 0 0,1-2 0 0 0,1 0-125 0 0,-1 1-1 0 0,1-1 0 0 0,0 0 0 0 0,0 1 1 0 0,1-1-1 0 0,-1 1 0 0 0,1-1 0 0 0,3-4 1 0 0,4-7-28 0 0,1 1 1 0 0,1-1-1 0 0,17-16 0 0 0,-27 30-52 0 0,8-8 438 0 0,1 0 0 0 0,1 1 1 0 0,-1 0-1 0 0,1 1 0 0 0,1 0 1 0 0,0 1-1 0 0,0 0 0 0 0,16-6 1 0 0,-19 9-165 0 0,0 0 0 0 0,1 1 1 0 0,0 0-1 0 0,0 1 0 0 0,0 0 1 0 0,0 1-1 0 0,0 0 0 0 0,0 0 1 0 0,0 1-1 0 0,0 0 0 0 0,19 3 0 0 0,-22 0-286 0 0,0-1 0 0 0,0 1 0 0 0,-1 0 0 0 0,1 0-1 0 0,-1 1 1 0 0,0 0 0 0 0,0 0 0 0 0,0 0 0 0 0,0 1-1 0 0,-1 0 1 0 0,0 0 0 0 0,0 0 0 0 0,0 1 0 0 0,-1 0-1 0 0,0 0 1 0 0,5 7 0 0 0,-5-6-343 0 0,-1-1 0 0 0,1 1 0 0 0,-1 0 0 0 0,-1 0 1 0 0,1 1-1 0 0,-1-1 0 0 0,0 0 0 0 0,-1 1 0 0 0,1-1 0 0 0,-2 1 0 0 0,1 0 0 0 0,-1-1 1 0 0,0 1-1 0 0,0 0 0 0 0,-3 9 0 0 0,2-13-243 0 0,-1 1-1 0 0,0 0 1 0 0,0-1 0 0 0,0 1 0 0 0,-1-1-1 0 0,0 0 1 0 0,0 1 0 0 0,0-1 0 0 0,0-1-1 0 0,0 1 1 0 0,-7 5 0 0 0,-4 3-2515 0 0,-28 16 0 0 0,41-28 2964 0 0,-12 8-1540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7:58.661"/>
    </inkml:context>
    <inkml:brush xml:id="br0">
      <inkml:brushProperty name="width" value="0.05" units="cm"/>
      <inkml:brushProperty name="height" value="0.05" units="cm"/>
    </inkml:brush>
  </inkml:definitions>
  <inkml:trace contextRef="#ctx0" brushRef="#br0">33 982 6885 0 0,'-3'-14'676'0'0,"-24"-170"5014"0"0,25 160-4827 0 0,1 0 0 0 0,2-1 0 0 0,0 1 0 0 0,1 0-1 0 0,10-39 1 0 0,-8 52-679 0 0,0 0-1 0 0,0 0 1 0 0,1 0-1 0 0,1 1 1 0 0,0 0-1 0 0,0 0 1 0 0,1 0-1 0 0,1 1 1 0 0,-1 0-1 0 0,1 0 1 0 0,1 1-1 0 0,-1 0 1 0 0,2 1-1 0 0,-1 0 1 0 0,17-10-1 0 0,14-5 31 0 0,0 2 0 0 0,75-25 1 0 0,-91 36-197 0 0,99-30 26 0 0,158-30 1 0 0,-264 66-45 0 0,439-89-36 0 0,583-40 0 0 0,-501 122 136 0 0,-453 15-76 0 0,0 4 0 0 0,-1 4 1 0 0,-1 3-1 0 0,109 37 0 0 0,-146-37 15 0 0,-1 3 0 0 0,-1 2 0 0 0,0 2 0 0 0,-2 1 0 0 0,0 3-1 0 0,-2 1 1 0 0,-1 2 0 0 0,-2 2 0 0 0,-1 1 0 0 0,-1 1 0 0 0,-2 3 0 0 0,-1 0-1 0 0,-3 2 1 0 0,36 60 0 0 0,-25-24 28 0 0,-2 2 1 0 0,-4 1-1 0 0,-4 2 0 0 0,-3 1 1 0 0,-4 2-1 0 0,-3 0 0 0 0,9 89 1 0 0,-15-38 144 0 0,-6-1 1 0 0,-5 1-1 0 0,-28 239 1 0 0,6-244-574 0 0,-5 0 0 0 0,-7-2 0 0 0,-91 242 0 0 0,116-352-548 0 0,-1-1 1 0 0,-1-1 0 0 0,0 1 0 0 0,-20 26-1 0 0,25-39 518 0 0,1 1 0 0 0,-1-1 0 0 0,0 0 0 0 0,0 0 0 0 0,0-1 0 0 0,0 1-1 0 0,-1 0 1 0 0,1-1 0 0 0,-1 0 0 0 0,1 0 0 0 0,-1 0 0 0 0,0 0 0 0 0,0-1-1 0 0,0 1 1 0 0,0-1 0 0 0,0 0 0 0 0,0 0 0 0 0,0 0 0 0 0,0-1 0 0 0,0 0 0 0 0,0 1-1 0 0,-1-2 1 0 0,1 1 0 0 0,0 0 0 0 0,0-1 0 0 0,-4-1 0 0 0,-11-2-1926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4.903"/>
    </inkml:context>
    <inkml:brush xml:id="br0">
      <inkml:brushProperty name="width" value="0.05" units="cm"/>
      <inkml:brushProperty name="height" value="0.05" units="cm"/>
    </inkml:brush>
  </inkml:definitions>
  <inkml:trace contextRef="#ctx0" brushRef="#br0">38 460 3988 0 0,'-3'1'438'0'0,"-1"0"-1"0"0,1 1 0 0 0,0-1 0 0 0,0 1 0 0 0,0 0 0 0 0,0-1 0 0 0,-3 4 1 0 0,5-5-315 0 0,1 0 0 0 0,-1 1 0 0 0,1-1 0 0 0,-1 0 0 0 0,1 1 0 0 0,-1-1 0 0 0,1 1 0 0 0,-1-1 0 0 0,1 1 0 0 0,-1-1 0 0 0,1 1 0 0 0,-1-1 0 0 0,1 1 0 0 0,0-1 0 0 0,-1 1 0 0 0,1 0 0 0 0,0-1 0 0 0,0 1 0 0 0,-1 0 0 0 0,1-1 0 0 0,0 1 0 0 0,0-1 0 0 0,0 1 0 0 0,0 0 0 0 0,0-1 1 0 0,0 1-1 0 0,0 0 0 0 0,0-1 0 0 0,0 1 0 0 0,0 0 0 0 0,0-1 0 0 0,0 1 0 0 0,1 0 0 0 0,-1-1 0 0 0,0 1 0 0 0,0 0 0 0 0,1-1 0 0 0,-1 1 0 0 0,0-1 0 0 0,1 1 0 0 0,-1-1 0 0 0,1 1 0 0 0,0 0 0 0 0,1 1 22 0 0,1-1 0 0 0,-1 0 0 0 0,1 1-1 0 0,0-1 1 0 0,0 0 0 0 0,0 0 0 0 0,-1-1-1 0 0,1 1 1 0 0,0 0 0 0 0,0-1 0 0 0,0 0 0 0 0,6 0-1 0 0,36-4-1121 0 0,-41 4 803 0 0,22-4-1444 0 0,-1-1 0 0 0,0-1 1 0 0,-1-2-1 0 0,35-14 0 0 0,-40 13 289 0 0</inkml:trace>
  <inkml:trace contextRef="#ctx0" brushRef="#br0" timeOffset="1">545 90 6093 0 0,'1'-1'270'0'0,"-1"0"1"0"0,0 0-1 0 0,0 1 1 0 0,1-1 0 0 0,-1 0-1 0 0,1 0 1 0 0,-1 0 0 0 0,1 0-1 0 0,-1 0 1 0 0,1 0-1 0 0,-1 1 1 0 0,1-1 0 0 0,0 0-1 0 0,0 1 1 0 0,-1-1 0 0 0,1 0-1 0 0,0 1 1 0 0,0-1-1 0 0,0 1 1 0 0,0-1 0 0 0,-1 1-1 0 0,3-1 1 0 0,25-10 2656 0 0,-16 7-1937 0 0,17-8-1754 0 0,-19 9-816 0 0,-1-1 0 0 0,1 0 0 0 0,-1 0 0 0 0,-1-1 0 0 0,1 0 0 0 0,11-10 0 0 0,-14 10 402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5.307"/>
    </inkml:context>
    <inkml:brush xml:id="br0">
      <inkml:brushProperty name="width" value="0.05" units="cm"/>
      <inkml:brushProperty name="height" value="0.05" units="cm"/>
    </inkml:brush>
  </inkml:definitions>
  <inkml:trace contextRef="#ctx0" brushRef="#br0">81 207 1696 0 0,'-17'30'5147'0'0,"-25"152"3346"0"0,30-121-6920 0 0,9-49-1179 0 0,0 1 0 0 0,2 0 0 0 0,0 0 0 0 0,0 0 0 0 0,1 0 0 0 0,0 0 0 0 0,4 17 1 0 0,-3-25-280 0 0,0 0 0 0 0,1 0 0 0 0,-1 0 0 0 0,1 0 0 0 0,0-1 0 0 0,0 1 0 0 0,1-1 0 0 0,0 0 0 0 0,-1 1 0 0 0,1-1 0 0 0,1 0 1 0 0,-1-1-1 0 0,0 1 0 0 0,1 0 0 0 0,0-1 0 0 0,0 0 0 0 0,0 0 0 0 0,0 0 0 0 0,1-1 0 0 0,-1 1 0 0 0,9 2 0 0 0,1 0-334 0 0,0-1 0 0 0,1 0-1 0 0,0-1 1 0 0,0-1-1 0 0,0 0 1 0 0,22-1 0 0 0,-6-1-2089 0 0,0-2 0 0 0,35-8 1 0 0,-59 9 1623 0 0,-1 0 0 0 0,1-1 0 0 0,-1 0 1 0 0,1 0-1 0 0,-1-1 0 0 0,0 0 0 0 0,0 0 1 0 0,0 0-1 0 0,0-1 0 0 0,-1 0 0 0 0,1 0 1 0 0,-1 0-1 0 0,0-1 0 0 0,7-7 0 0 0,-6 2-490 0 0</inkml:trace>
  <inkml:trace contextRef="#ctx0" brushRef="#br0" timeOffset="1">456 25 5565 0 0,'1'-2'519'0'0,"-1"0"1"0"0,1 0 0 0 0,0 0 0 0 0,0 1 0 0 0,0-1 0 0 0,1 0 0 0 0,-1 0 0 0 0,0 1-1 0 0,1-1 1 0 0,1-2 0 0 0,-2 4-344 0 0,0 0 1 0 0,-1-1-1 0 0,1 1 0 0 0,-1 0 1 0 0,1-1-1 0 0,-1 1 0 0 0,1 0 1 0 0,0 0-1 0 0,-1-1 0 0 0,1 1 1 0 0,0 0-1 0 0,-1 0 0 0 0,1 0 0 0 0,0 0 1 0 0,-1 0-1 0 0,1 0 0 0 0,0 0 1 0 0,-1 0-1 0 0,1 0 0 0 0,-1 0 1 0 0,1 1-1 0 0,0-1 0 0 0,-1 0 1 0 0,1 0-1 0 0,0 0 0 0 0,-1 1 0 0 0,1-1 1 0 0,-1 0-1 0 0,1 1 0 0 0,-1-1 1 0 0,1 1-1 0 0,-1-1 0 0 0,1 1 1 0 0,1 1 95 0 0,9 7-1716 0 0,-10-8 973 0 0,0-1-1 0 0,1 1 1 0 0,-1 0-1 0 0,0-1 1 0 0,0 1-1 0 0,1-1 1 0 0,-1 1 0 0 0,0-1-1 0 0,1 1 1 0 0,-1-1-1 0 0,1 0 1 0 0,-1 0-1 0 0,0 0 1 0 0,1 0 0 0 0,-1 0-1 0 0,1 0 1 0 0,-1 0-1 0 0,0 0 1 0 0,1-1-1 0 0,-1 1 1 0 0,3-1 0 0 0,-1-1-1024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5.699"/>
    </inkml:context>
    <inkml:brush xml:id="br0">
      <inkml:brushProperty name="width" value="0.05" units="cm"/>
      <inkml:brushProperty name="height" value="0.05" units="cm"/>
    </inkml:brush>
  </inkml:definitions>
  <inkml:trace contextRef="#ctx0" brushRef="#br0">99 28 5745 0 0,'3'-3'979'0'0,"0"0"1"0"0,1 0-1 0 0,0 0 1 0 0,0 1 0 0 0,-1 0-1 0 0,1-1 1 0 0,1 1 0 0 0,-1 1-1 0 0,0-1 1 0 0,0 1 0 0 0,6-2-1 0 0,-10 3-992 0 0</inkml:trace>
  <inkml:trace contextRef="#ctx0" brushRef="#br0" timeOffset="1">261 82 3892 0 0,'5'12'731'0'0,"-1"-1"0"0"0,0 1-1 0 0,-1 0 1 0 0,-1 0-1 0 0,0 0 1 0 0,0 0-1 0 0,-1 0 1 0 0,-1 22 0 0 0,0-29-950 0 0,1 0 1 0 0,-1 0 0 0 0,1 0 0 0 0,1 0-1 0 0,-1 0 1 0 0,3 6 0 0 0,-2-6-579 0 0,0-1-1 0 0,-1 1 1 0 0,1 0 0 0 0,-1 0 0 0 0,0 0-1 0 0,0 6 1 0 0,-1-5-110 0 0</inkml:trace>
  <inkml:trace contextRef="#ctx0" brushRef="#br0" timeOffset="2">135 519 3068 0 0,'-34'39'2000'0'0,"16"-19"-279"0"0,0 1-1 0 0,-28 45 1 0 0,43-61-1182 0 0,0 1 0 0 0,1-1 0 0 0,-1 1 0 0 0,1 0 0 0 0,0 0 0 0 0,-1 6 1 0 0,3-11-445 0 0,0-1 0 0 0,0 1 0 0 0,0 0 1 0 0,0 0-1 0 0,0 0 0 0 0,0 0 1 0 0,0 0-1 0 0,0 0 0 0 0,0-1 0 0 0,1 1 1 0 0,-1 0-1 0 0,0 0 0 0 0,0 0 0 0 0,1 0 1 0 0,-1-1-1 0 0,1 1 0 0 0,-1 0 1 0 0,1 0-1 0 0,-1-1 0 0 0,2 2 0 0 0,-1-1-61 0 0,0-1-1 0 0,0 1 0 0 0,0 0 1 0 0,1-1-1 0 0,-1 0 1 0 0,0 1-1 0 0,1-1 0 0 0,-1 0 1 0 0,0 1-1 0 0,1-1 0 0 0,-1 0 1 0 0,0 0-1 0 0,1 0 0 0 0,-1 0 1 0 0,1 0-1 0 0,-1-1 0 0 0,3 0 1 0 0,18-5-1555 0 0,0 0 1 0 0,-1-2 0 0 0,0-1-1 0 0,37-20 1 0 0,-18 8-1268 0 0,5-8-220 0 0,-37 24 2521 0 0,6-5-389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06.107"/>
    </inkml:context>
    <inkml:brush xml:id="br0">
      <inkml:brushProperty name="width" value="0.05" units="cm"/>
      <inkml:brushProperty name="height" value="0.05" units="cm"/>
    </inkml:brush>
  </inkml:definitions>
  <inkml:trace contextRef="#ctx0" brushRef="#br0">191 12 4116 0 0,'8'-2'436'0'0,"0"-1"0"0"0,1 1 0 0 0,-1 0 0 0 0,0 1 0 0 0,1 0-1 0 0,-1 0 1 0 0,1 1 0 0 0,-1 0 0 0 0,1 1 0 0 0,12 2 0 0 0,-15-2-157 0 0,1 1 0 0 0,0 1 1 0 0,-1-1-1 0 0,0 1 0 0 0,0 0 1 0 0,0 0-1 0 0,0 1 1 0 0,0 0-1 0 0,-1 0 0 0 0,1 0 1 0 0,-1 1-1 0 0,0 0 0 0 0,6 8 1 0 0,0 1 359 0 0,-1 0 1 0 0,-1 1-1 0 0,0 1 1 0 0,-1 0 0 0 0,-1 0-1 0 0,0 0 1 0 0,-1 1-1 0 0,-1 0 1 0 0,6 29-1 0 0,-6-7 248 0 0,-1 0-1 0 0,-1 0 1 0 0,-4 51-1 0 0,-3-60-687 0 0,0 0-1 0 0,-2 0 0 0 0,-2-1 1 0 0,0 0-1 0 0,-18 38 1 0 0,17-45-532 0 0,-2-1 0 0 0,0-1 0 0 0,-1 0 0 0 0,-1 0 0 0 0,-1-1 0 0 0,-1-1 0 0 0,-1 0 1 0 0,0-1-1 0 0,-25 19 0 0 0,24-22-926 0 0,-1-1 0 0 0,-1-1 0 0 0,0 0 0 0 0,0-2 0 0 0,-1 0 0 0 0,0-1 0 0 0,-1-1 0 0 0,0-1 0 0 0,0-1 0 0 0,-23 3 0 0 0,20-6-813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3.438"/>
    </inkml:context>
    <inkml:brush xml:id="br0">
      <inkml:brushProperty name="width" value="0.05" units="cm"/>
      <inkml:brushProperty name="height" value="0.05" units="cm"/>
    </inkml:brush>
  </inkml:definitions>
  <inkml:trace contextRef="#ctx0" brushRef="#br0">39 145 3312 0 0,'8'-13'2276'0'0,"0"1"-1"0"0,12-12 0 0 0,-11 12-348 0 0,0 0 0 0 0,9-14 0 0 0,-1 6 475 0 0,-15 19-1921 0 0,0-1-1 0 0,0-1 1 0 0,0 1-1 0 0,0 0 0 0 0,0 0 1 0 0,-1-1-1 0 0,1 1 0 0 0,2-6 597 0 0,-10 28-142 0 0,-18 65-882 0 0,-58 138 0 0 0,80-219-53 0 0,-5 14 7 0 0,3-9 0 0 0,-1 1 0 0 0,1 1 0 0 0,1-1 0 0 0,0 1 0 0 0,1-1 0 0 0,-3 21 0 0 0,6-27 6 0 0,0 0 1 0 0,1 0 0 0 0,-1 0 0 0 0,1 0 0 0 0,0 0 0 0 0,0-1 0 0 0,0 1 0 0 0,5 6 0 0 0,6 11 79 0 0,-7-5-18 0 0,0-1 0 0 0,-2 1 0 0 0,5 26 1 0 0,2 5 97 0 0,-3-12 16 0 0,4 41 1 0 0,4 20 120 0 0,7 10-159 0 0,-20-92-359 0 0,1 1-1601 0 0,-3-4-4338 0 0,-12-28-6110 0 0,10 6 10027 0 0,1 4 1055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3.843"/>
    </inkml:context>
    <inkml:brush xml:id="br0">
      <inkml:brushProperty name="width" value="0.05" units="cm"/>
      <inkml:brushProperty name="height" value="0.05" units="cm"/>
    </inkml:brush>
  </inkml:definitions>
  <inkml:trace contextRef="#ctx0" brushRef="#br0">12 155 5609 0 0,'-1'-1'278'0'0,"0"1"1"0"0,0-1-1 0 0,0 0 1 0 0,0-1 0 0 0,0 1-1 0 0,0 0 1 0 0,1 0-1 0 0,-1 0 1 0 0,0 0 0 0 0,1-1-1 0 0,-1 1 1 0 0,1 0 0 0 0,-1-1-1 0 0,1 1 1 0 0,0 0-1 0 0,-1-1 1 0 0,1 1 0 0 0,0 0-1 0 0,0-1 1 0 0,0 1 0 0 0,0 0-1 0 0,0-1 1 0 0,0 1-1 0 0,1-1 1 0 0,-1 1 0 0 0,0 0-1 0 0,1-1 1 0 0,-1 1 0 0 0,1 0-1 0 0,-1 0 1 0 0,1-1-1 0 0,0 1 1 0 0,-1 0 0 0 0,1 0-1 0 0,0 0 1 0 0,0 0 0 0 0,0 0-1 0 0,0 0 1 0 0,0 0-1 0 0,2-2 1 0 0,5-4 411 0 0,0 0-1 0 0,1 1 1 0 0,-1 0 0 0 0,12-6-1 0 0,-12 8-489 0 0,6-4-153 0 0,0 1 1 0 0,1 1-1 0 0,0 0 1 0 0,27-6-1 0 0,63-7-4412 0 0,-51 15 110 0 0,-18 10-2018 0 0,-33-6 4581 0 0</inkml:trace>
  <inkml:trace contextRef="#ctx0" brushRef="#br0" timeOffset="1">164 220 4788 0 0,'-11'21'2067'0'0,"-12"28"648"0"0,22-46-2395 0 0,0 0 0 0 0,0 0 0 0 0,1 0 0 0 0,-1 0 1 0 0,1 0-1 0 0,-1 1 0 0 0,1-1 0 0 0,0 0 0 0 0,0 0 0 0 0,0 1 0 0 0,1-1 0 0 0,-1 0 0 0 0,2 5 0 0 0,-1-7-237 0 0,0 0-1 0 0,0 0 1 0 0,0 0-1 0 0,0 0 0 0 0,0 0 1 0 0,1 0-1 0 0,-1 0 1 0 0,0 0-1 0 0,0 0 1 0 0,1 0-1 0 0,-1-1 0 0 0,1 1 1 0 0,-1 0-1 0 0,0-1 1 0 0,1 1-1 0 0,-1-1 1 0 0,1 0-1 0 0,-1 1 0 0 0,1-1 1 0 0,-1 0-1 0 0,3 0 1 0 0,34 0-438 0 0,-25-2-359 0 0,-1-1 0 0 0,1 1 0 0 0,-1-2 0 0 0,0 0 0 0 0,0 0 0 0 0,0-1 0 0 0,0-1 0 0 0,-1 0-1 0 0,0 0 1 0 0,0-1 0 0 0,-1 0 0 0 0,0-1 0 0 0,10-10 0 0 0,-6 6-715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4.231"/>
    </inkml:context>
    <inkml:brush xml:id="br0">
      <inkml:brushProperty name="width" value="0.05" units="cm"/>
      <inkml:brushProperty name="height" value="0.05" units="cm"/>
    </inkml:brush>
  </inkml:definitions>
  <inkml:trace contextRef="#ctx0" brushRef="#br0">1 97 5076 0 0,'68'-26'4900'0'0,"-21"8"-2591"0"0,86-22 0 0 0,-112 35-2058 0 0,0 2 0 0 0,0 1 0 0 0,1 0 0 0 0,24 2 0 0 0,-34 1-146 0 0,0 0 0 0 0,0 1 0 0 0,-1 0 0 0 0,1 1 1 0 0,-1 0-1 0 0,0 1 0 0 0,0 0 0 0 0,0 1 1 0 0,11 7-1 0 0,-18-10-121 0 0,-1 0 0 0 0,0 0 1 0 0,1 1-1 0 0,-1-1 0 0 0,0 1 1 0 0,0 0-1 0 0,0 0 0 0 0,-1 0 1 0 0,1 0-1 0 0,-1 0 0 0 0,0 1 1 0 0,0-1-1 0 0,0 1 0 0 0,0-1 0 0 0,2 7 1 0 0,-4-7-130 0 0,1-1 0 0 0,-1 1 0 0 0,0-1 0 0 0,0 1 0 0 0,0-1 0 0 0,0 1 0 0 0,0-1 0 0 0,-1 0 0 0 0,1 1 0 0 0,-1-1 0 0 0,1 1 0 0 0,-1-1 0 0 0,0 0 0 0 0,0 1 0 0 0,0-1 0 0 0,0 0 0 0 0,-1 0 0 0 0,1 0 0 0 0,-1 0 0 0 0,1 0 0 0 0,-1 0 0 0 0,0 0 0 0 0,1 0 0 0 0,-1-1 0 0 0,0 1 0 0 0,-3 1 0 0 0,-4 3-814 0 0,-1 1-1 0 0,0-2 1 0 0,-1 1-1 0 0,1-2 1 0 0,-1 1 0 0 0,0-1-1 0 0,-21 4 1 0 0,15-4-277 0 0</inkml:trace>
  <inkml:trace contextRef="#ctx0" brushRef="#br0" timeOffset="1">202 144 4084 0 0,'-11'5'6288'0'0,"10"0"-5743"0"0,0 0 1 0 0,1 0 0 0 0,0 0 0 0 0,0 0-1 0 0,0 0 1 0 0,1 0 0 0 0,1 10 0 0 0,0 0 15 0 0,3 41 707 0 0,0 9-572 0 0,2 0 0 0 0,31 119-1 0 0,-35-172-770 0 0,6 17-63 0 0,20 46 0 0 0,-25-68-327 0 0,0 1 0 0 0,0-1 0 0 0,0 0-1 0 0,1 0 1 0 0,0 0 0 0 0,0-1 0 0 0,1 0 0 0 0,0 0 0 0 0,0 0-1 0 0,0-1 1 0 0,9 5 0 0 0,-14-9 238 0 0,0 0-1 0 0,1-1 1 0 0,-1 1 0 0 0,1-1-1 0 0,-1 0 1 0 0,0 1 0 0 0,1-1-1 0 0,-1 0 1 0 0,1 0 0 0 0,-1 0-1 0 0,1 0 1 0 0,-1 0 0 0 0,0 0-1 0 0,1 0 1 0 0,-1-1 0 0 0,1 1-1 0 0,-1 0 1 0 0,0-1 0 0 0,1 1-1 0 0,-1-1 1 0 0,0 1 0 0 0,2-2-1 0 0,2-1-405 0 0,-1 0 0 0 0,1 0 0 0 0,-1 0 0 0 0,0-1 0 0 0,4-4 0 0 0,0-1-261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4.640"/>
    </inkml:context>
    <inkml:brush xml:id="br0">
      <inkml:brushProperty name="width" value="0.05" units="cm"/>
      <inkml:brushProperty name="height" value="0.05" units="cm"/>
    </inkml:brush>
  </inkml:definitions>
  <inkml:trace contextRef="#ctx0" brushRef="#br0">265 1 6405 0 0,'1'0'318'0'0,"0"0"1"0"0,0 0-1 0 0,0-1 0 0 0,0 1 1 0 0,0 1-1 0 0,-1-1 1 0 0,1 0-1 0 0,0 0 1 0 0,0 0-1 0 0,0 0 1 0 0,0 1-1 0 0,-1-1 1 0 0,1 0-1 0 0,0 1 0 0 0,0-1 1 0 0,-1 0-1 0 0,1 1 1 0 0,0-1-1 0 0,-1 1 1 0 0,2 0-1 0 0,-2 0-175 0 0,0-1 0 0 0,1 1-1 0 0,-1 0 1 0 0,0-1-1 0 0,0 1 1 0 0,0-1 0 0 0,0 1-1 0 0,0 0 1 0 0,0-1 0 0 0,0 1-1 0 0,0-1 1 0 0,-1 1 0 0 0,1 0-1 0 0,0-1 1 0 0,0 1 0 0 0,0-1-1 0 0,-1 1 1 0 0,1-1-1 0 0,0 1 1 0 0,0-1 0 0 0,-1 1-1 0 0,0 0 1 0 0,-4 5 55 0 0,0 1 1 0 0,-1-1-1 0 0,-8 7 1 0 0,5-4-453 0 0,-36 34-2053 0 0,-69 51-1 0 0,91-76 1223 0 0,12-10 756 0 0,0-1 1 0 0,0 0-1 0 0,-14 6 1 0 0,30-17 958 0 0,1 1 1 0 0,0-1 0 0 0,12-4-1 0 0,1 1-313 0 0,1 2-1 0 0,-1 1 0 0 0,1 0 1 0 0,0 1-1 0 0,-1 1 1 0 0,1 1-1 0 0,23 1 1 0 0,-37 1-323 0 0,1-1-206 0 0,0 0 0 0 0,0 1 0 0 0,0 0-1 0 0,-1 0 1 0 0,1 0 0 0 0,0 1 0 0 0,-1 0-1 0 0,1 1 1 0 0,-1-1 0 0 0,0 1 0 0 0,10 6-1 0 0,-15-8 91 0 0,-1-1 0 0 0,1 1 0 0 0,0-1-1 0 0,-1 1 1 0 0,1-1 0 0 0,-1 1-1 0 0,1 0 1 0 0,-1-1 0 0 0,1 1-1 0 0,-1 0 1 0 0,1-1 0 0 0,-1 1-1 0 0,0 0 1 0 0,1 0 0 0 0,-1 0 0 0 0,0-1-1 0 0,0 1 1 0 0,0 0 0 0 0,1 0-1 0 0,-1 0 1 0 0,0 0 0 0 0,0-1-1 0 0,0 1 1 0 0,0 0 0 0 0,0 0-1 0 0,-1 0 1 0 0,1 0 0 0 0,0-1 0 0 0,0 1-1 0 0,0 0 1 0 0,-1 0 0 0 0,1-1-1 0 0,0 1 1 0 0,-1 0 0 0 0,1 0-1 0 0,-1-1 1 0 0,1 1 0 0 0,-2 1-1 0 0,-1 1-467 0 0,-1 0-1 0 0,1 0 1 0 0,-1 0 0 0 0,0 0-1 0 0,-6 3 1 0 0,9-5 492 0 0,-8 4-824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5.335"/>
    </inkml:context>
    <inkml:brush xml:id="br0">
      <inkml:brushProperty name="width" value="0.05" units="cm"/>
      <inkml:brushProperty name="height" value="0.05" units="cm"/>
    </inkml:brush>
  </inkml:definitions>
  <inkml:trace contextRef="#ctx0" brushRef="#br0">88 91 1444 0 0,'-3'2'216'0'0,"1"1"-1"0"0,-1 0 1 0 0,0 0-1 0 0,1 0 1 0 0,0 1-1 0 0,-1-1 0 0 0,1 0 1 0 0,1 1-1 0 0,-1 0 1 0 0,0-1-1 0 0,1 1 1 0 0,0 0-1 0 0,0 0 1 0 0,-1 5-1 0 0,2-6-133 0 0,-1 0 1 0 0,1-1-1 0 0,1 1 0 0 0,-1-1 0 0 0,0 1 0 0 0,1-1 0 0 0,-1 1 1 0 0,1-1-1 0 0,-1 1 0 0 0,1-1 0 0 0,0 1 0 0 0,0-1 0 0 0,1 0 0 0 0,-1 1 1 0 0,0-1-1 0 0,1 0 0 0 0,-1 0 0 0 0,1 0 0 0 0,0 0 0 0 0,0 0 0 0 0,-1-1 1 0 0,1 1-1 0 0,5 2 0 0 0,-1 1-149 0 0,-3-3-58 0 0,0 1 0 0 0,0-1 0 0 0,0 0 0 0 0,0 0 0 0 0,1-1 0 0 0,-1 1 0 0 0,0-1 0 0 0,7 2 0 0 0,-12-13 402 0 0,1 7-86 0 0,1 1-1 0 0,-1 0 1 0 0,0-1 0 0 0,1 1 0 0 0,0-1 0 0 0,0 0-1 0 0,-1 1 1 0 0,2-6 0 0 0,1 5-135 0 0,0-1-1 0 0,0 1 1 0 0,0-1-1 0 0,0 1 1 0 0,1-1 0 0 0,0 1-1 0 0,0 0 1 0 0,0 0 0 0 0,0 1-1 0 0,0-1 1 0 0,5-3-1 0 0,45-24-202 0 0,-35 21 175 0 0,32-18 1170 0 0,0 3-1 0 0,82-28 1 0 0,-100 47 68 0 0,-32 5-1258 0 0,0 0 0 0 0,0 0 0 0 0,1 0 1 0 0,-1 0-1 0 0,0 0 0 0 0,1 0 1 0 0,-1 0-1 0 0,0 0 0 0 0,0 0 0 0 0,1 0 1 0 0,-1 0-1 0 0,0 0 0 0 0,0 0 0 0 0,1 0 1 0 0,-1 0-1 0 0,0 0 0 0 0,0 0 1 0 0,1 1-1 0 0,-1-1 0 0 0,0 0 0 0 0,0 0 1 0 0,1 0-1 0 0,-1 0 0 0 0,0 1 0 0 0,0-1 1 0 0,0 0-1 0 0,0 0 0 0 0,1 1 1 0 0,-1-1-1 0 0,0 0 0 0 0,0 0 0 0 0,0 1 1 0 0,0 0-53 0 0,0 0 1 0 0,-1 0-1 0 0,1 0 1 0 0,-1 0-1 0 0,1 0 1 0 0,-1 0-1 0 0,1-1 1 0 0,-1 1 0 0 0,0 0-1 0 0,1 0 1 0 0,-1 0-1 0 0,0-1 1 0 0,0 1-1 0 0,-1 1 1 0 0,-12 9-489 0 0,0 1 1 0 0,-1-2-1 0 0,0 0 1 0 0,-1-1-1 0 0,0 0 1 0 0,0-1-1 0 0,-1-1 1 0 0,0-1-1 0 0,-21 6 1 0 0,37-12 540 0 0,1 0-1 0 0,-1 0 1 0 0,1 0 0 0 0,-1 1 0 0 0,1-1 0 0 0,-1 0 0 0 0,0 0 0 0 0,1 0 0 0 0,-1 0-1 0 0,1 0 1 0 0,-1 0 0 0 0,0 0 0 0 0,1 0 0 0 0,-1 0 0 0 0,1 0 0 0 0,-1 0 0 0 0,1 0-1 0 0,-1-1 1 0 0,1 1 0 0 0,-1 0 0 0 0,0 0 0 0 0,1-1 0 0 0,-1 1 0 0 0,1 0 0 0 0,-1-1-1 0 0,1 1 1 0 0,0 0 0 0 0,-1-1 0 0 0,1 0 22 0 0,0 1 1 0 0,0-1-1 0 0,0 0 0 0 0,0 1 0 0 0,1-1 1 0 0,-1 1-1 0 0,0-1 0 0 0,0 1 1 0 0,1-1-1 0 0,-1 1 0 0 0,0-1 0 0 0,1 1 1 0 0,-1-1-1 0 0,0 1 0 0 0,1-1 1 0 0,-1 1-1 0 0,1-1 0 0 0,-1 1 1 0 0,1 0-1 0 0,-1-1 0 0 0,1 1 0 0 0,-1 0 1 0 0,1 0-1 0 0,0-1 0 0 0,-1 1 1 0 0,1 0-1 0 0,0 0 0 0 0,1-1 118 0 0,0 0 0 0 0,0 1 0 0 0,0-1-1 0 0,0 1 1 0 0,0 0 0 0 0,1 0 0 0 0,-1-1 0 0 0,0 1 0 0 0,0 1-1 0 0,2-1 1 0 0,6 1 674 0 0,-10 0-828 0 0,0 0 0 0 0,0 0 0 0 0,0 1-1 0 0,0-1 1 0 0,0 0 0 0 0,0 0 0 0 0,0 1 0 0 0,0-1-1 0 0,-1 0 1 0 0,1 0 0 0 0,0 0 0 0 0,-1 1 0 0 0,1-1-1 0 0,-1 0 1 0 0,1 0 0 0 0,-2 2 0 0 0,-7 5 2 0 0,0-1 1 0 0,-1 0 0 0 0,1-1 0 0 0,-1 0 0 0 0,-14 7-1 0 0,-21 12 241 0 0,-21 19-8 0 0,38-25-133 0 0,-35 20 1 0 0,-1-5 1309 0 0,105-47-674 0 0,66-13-1 0 0,-76 19-491 0 0,36-5 247 0 0,109-6-1 0 0,-142 16-442 0 0,1 1 0 0 0,-1 1-1 0 0,1 3 1 0 0,-1 0-1 0 0,53 13 1 0 0,-79-13 73 0 0,1 0 0 0 0,-1 0 1 0 0,0 1-1 0 0,0 0 0 0 0,0 0 0 0 0,-1 1 1 0 0,0 0-1 0 0,0 0 0 0 0,0 1 0 0 0,0-1 1 0 0,-1 2-1 0 0,10 11 0 0 0,-13-14 9 0 0,0-1 0 0 0,-1 1 0 0 0,0 0-1 0 0,1 0 1 0 0,-1 1 0 0 0,-1-1 0 0 0,1 0-1 0 0,-1 1 1 0 0,1-1 0 0 0,-1 1 0 0 0,-1-1-1 0 0,1 1 1 0 0,-1-1 0 0 0,1 1 0 0 0,-1 0-1 0 0,0-1 1 0 0,-1 1 0 0 0,1 0 0 0 0,-1-1-1 0 0,0 1 1 0 0,0-1 0 0 0,-1 1 0 0 0,1-1-1 0 0,-1 0 1 0 0,-3 6 0 0 0,-3 3-547 0 0,-1 0 0 0 0,0-1 0 0 0,-1-1-1 0 0,0 0 1 0 0,-1 0 0 0 0,0-1 0 0 0,0 0 0 0 0,-1-1 0 0 0,-1 0 0 0 0,-25 13 0 0 0,15-11-1317 0 0,0 0 0 0 0,-1-2 0 0 0,0-1 0 0 0,-1 0 0 0 0,-42 6-1 0 0,42-9 328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7T09:19:15.778"/>
    </inkml:context>
    <inkml:brush xml:id="br0">
      <inkml:brushProperty name="width" value="0.05" units="cm"/>
      <inkml:brushProperty name="height" value="0.05" units="cm"/>
    </inkml:brush>
  </inkml:definitions>
  <inkml:trace contextRef="#ctx0" brushRef="#br0">59 74 2168 0 0,'0'0'9'0'0,"37"-41"3742"0"0,-33 37-3315 0 0,0 0-1 0 0,0 1 0 0 0,0-1 0 0 0,1 1 1 0 0,-1 0-1 0 0,1 1 0 0 0,-1-1 0 0 0,8-2 1 0 0,-12 5-405 0 0,0 0 0 0 0,0 0 0 0 0,1 0 1 0 0,-1 0-1 0 0,0 0 0 0 0,0-1 1 0 0,0 1-1 0 0,1 0 0 0 0,-1 0 1 0 0,0 0-1 0 0,0 0 0 0 0,1 0 0 0 0,-1 0 1 0 0,0 0-1 0 0,0 0 0 0 0,1 0 1 0 0,-1 0-1 0 0,0 0 0 0 0,0 0 1 0 0,0 0-1 0 0,1 0 0 0 0,-1 0 0 0 0,0 0 1 0 0,0 0-1 0 0,1 0 0 0 0,-1 0 1 0 0,0 0-1 0 0,0 0 0 0 0,1 1 1 0 0,-1-1-1 0 0,0 0 0 0 0,0 0 0 0 0,0 0 1 0 0,1 0-1 0 0,-1 0 0 0 0,0 1 1 0 0,0-1-1 0 0,0 0 0 0 0,0 0 1 0 0,0 0-1 0 0,1 1 0 0 0,-1-1 0 0 0,0 0 1 0 0,0 0-1 0 0,0 1 0 0 0,-5 12 491 0 0,-16 13-401 0 0,3-9-203 0 0,4-4-603 0 0,0 0 0 0 0,-1-1 0 0 0,-26 16 0 0 0,39-27 483 0 0,-15 8-1532 0 0,14-9 253 0 0,9-6-416 0 0,-1 1 997 0 0</inkml:trace>
  <inkml:trace contextRef="#ctx0" brushRef="#br0" timeOffset="1">177 34 2288 0 0,'21'-6'1238'0'0,"-17"4"-850"0"0,1 0 1 0 0,0 0-1 0 0,0 1 0 0 0,0 0 0 0 0,0 0 0 0 0,0 0 0 0 0,0 0 0 0 0,0 1 0 0 0,0 0 0 0 0,0 0 0 0 0,0 0 0 0 0,0 1 0 0 0,6 0 0 0 0,-10 0-291 0 0,-1 0-1 0 0,1-1 1 0 0,-1 1-1 0 0,1 0 1 0 0,0-1-1 0 0,-1 1 1 0 0,1 0-1 0 0,-1-1 1 0 0,1 1-1 0 0,-1 0 0 0 0,0 0 1 0 0,1 0-1 0 0,-1 0 1 0 0,0-1-1 0 0,0 1 1 0 0,0 0-1 0 0,1 0 1 0 0,-1 0-1 0 0,0 0 1 0 0,0 0-1 0 0,0 0 0 0 0,0 0 1 0 0,0-1-1 0 0,-1 1 1 0 0,1 0-1 0 0,0 0 1 0 0,0 0-1 0 0,-1 0 1 0 0,1 0-1 0 0,0-1 1 0 0,-1 2-1 0 0,-12 26 976 0 0,7-16-1181 0 0,0-1 1 0 0,-1 0-1 0 0,-1 0 1 0 0,0-1-1 0 0,-1 1 1 0 0,1-2 0 0 0,-2 1-1 0 0,0-2 1 0 0,-17 14-1 0 0,21-18-360 0 0,-24 14-1747 0 0,19-15 162 0 0,10-4 1964 0 0,1 1 0 0 0,0 0 0 0 0,0 0 0 0 0,-1-1 0 0 0,1 1 0 0 0,0 0 0 0 0,0 0 0 0 0,0-1 0 0 0,0 1 0 0 0,-1 0 0 0 0,1-1 0 0 0,0 1 0 0 0,0 0 0 0 0,0-1 0 0 0,0 1 0 0 0,0 0 0 0 0,0-1 0 0 0,0 1 0 0 0,0 0 0 0 0,0-1 0 0 0,0 1 0 0 0,0 0 0 0 0,0-1 0 0 0,0 1 0 0 0,0 0 0 0 0,0-1 0 0 0,0 1 0 0 0,0 0 0 0 0,0-1 0 0 0,0 1 0 0 0,1 0 0 0 0,-1-1 0 0 0,2-4-1002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147.png"/><Relationship Id="rId21" Type="http://schemas.openxmlformats.org/officeDocument/2006/relationships/image" Target="../media/image99.png"/><Relationship Id="rId42" Type="http://schemas.openxmlformats.org/officeDocument/2006/relationships/customXml" Target="../ink/ink21.xml"/><Relationship Id="rId63" Type="http://schemas.openxmlformats.org/officeDocument/2006/relationships/image" Target="../media/image120.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168.png"/><Relationship Id="rId170" Type="http://schemas.openxmlformats.org/officeDocument/2006/relationships/customXml" Target="../ink/ink85.xml"/><Relationship Id="rId191" Type="http://schemas.openxmlformats.org/officeDocument/2006/relationships/image" Target="../media/image184.png"/><Relationship Id="rId205" Type="http://schemas.openxmlformats.org/officeDocument/2006/relationships/image" Target="../media/image191.png"/><Relationship Id="rId107" Type="http://schemas.openxmlformats.org/officeDocument/2006/relationships/image" Target="../media/image142.png"/><Relationship Id="rId11" Type="http://schemas.openxmlformats.org/officeDocument/2006/relationships/image" Target="../media/image94.png"/><Relationship Id="rId32" Type="http://schemas.openxmlformats.org/officeDocument/2006/relationships/customXml" Target="../ink/ink16.xml"/><Relationship Id="rId53" Type="http://schemas.openxmlformats.org/officeDocument/2006/relationships/image" Target="../media/image115.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163.png"/><Relationship Id="rId5" Type="http://schemas.openxmlformats.org/officeDocument/2006/relationships/image" Target="../media/image91.png"/><Relationship Id="rId95" Type="http://schemas.openxmlformats.org/officeDocument/2006/relationships/image" Target="../media/image136.png"/><Relationship Id="rId160" Type="http://schemas.openxmlformats.org/officeDocument/2006/relationships/customXml" Target="../ink/ink80.xml"/><Relationship Id="rId181" Type="http://schemas.openxmlformats.org/officeDocument/2006/relationships/image" Target="../media/image179.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110.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158.png"/><Relationship Id="rId85" Type="http://schemas.openxmlformats.org/officeDocument/2006/relationships/image" Target="../media/image131.png"/><Relationship Id="rId150" Type="http://schemas.openxmlformats.org/officeDocument/2006/relationships/customXml" Target="../ink/ink75.xml"/><Relationship Id="rId171" Type="http://schemas.openxmlformats.org/officeDocument/2006/relationships/image" Target="../media/image174.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105.png"/><Relationship Id="rId108" Type="http://schemas.openxmlformats.org/officeDocument/2006/relationships/customXml" Target="../ink/ink54.xml"/><Relationship Id="rId129" Type="http://schemas.openxmlformats.org/officeDocument/2006/relationships/image" Target="../media/image153.png"/><Relationship Id="rId54" Type="http://schemas.openxmlformats.org/officeDocument/2006/relationships/customXml" Target="../ink/ink27.xml"/><Relationship Id="rId75" Type="http://schemas.openxmlformats.org/officeDocument/2006/relationships/image" Target="../media/image126.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169.png"/><Relationship Id="rId182" Type="http://schemas.openxmlformats.org/officeDocument/2006/relationships/customXml" Target="../ink/ink91.xml"/><Relationship Id="rId217" Type="http://schemas.openxmlformats.org/officeDocument/2006/relationships/image" Target="../media/image197.png"/><Relationship Id="rId6" Type="http://schemas.openxmlformats.org/officeDocument/2006/relationships/customXml" Target="../ink/ink3.xml"/><Relationship Id="rId23" Type="http://schemas.openxmlformats.org/officeDocument/2006/relationships/image" Target="../media/image100.png"/><Relationship Id="rId119" Type="http://schemas.openxmlformats.org/officeDocument/2006/relationships/image" Target="../media/image148.png"/><Relationship Id="rId44" Type="http://schemas.openxmlformats.org/officeDocument/2006/relationships/customXml" Target="../ink/ink22.xml"/><Relationship Id="rId65" Type="http://schemas.openxmlformats.org/officeDocument/2006/relationships/image" Target="../media/image121.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164.png"/><Relationship Id="rId172" Type="http://schemas.openxmlformats.org/officeDocument/2006/relationships/customXml" Target="../ink/ink86.xml"/><Relationship Id="rId193" Type="http://schemas.openxmlformats.org/officeDocument/2006/relationships/image" Target="../media/image185.png"/><Relationship Id="rId207" Type="http://schemas.openxmlformats.org/officeDocument/2006/relationships/image" Target="../media/image192.png"/><Relationship Id="rId13" Type="http://schemas.openxmlformats.org/officeDocument/2006/relationships/image" Target="../media/image95.png"/><Relationship Id="rId109" Type="http://schemas.openxmlformats.org/officeDocument/2006/relationships/image" Target="../media/image143.png"/><Relationship Id="rId34" Type="http://schemas.openxmlformats.org/officeDocument/2006/relationships/customXml" Target="../ink/ink17.xml"/><Relationship Id="rId55" Type="http://schemas.openxmlformats.org/officeDocument/2006/relationships/image" Target="../media/image116.png"/><Relationship Id="rId76" Type="http://schemas.openxmlformats.org/officeDocument/2006/relationships/customXml" Target="../ink/ink38.xml"/><Relationship Id="rId97" Type="http://schemas.openxmlformats.org/officeDocument/2006/relationships/image" Target="../media/image137.png"/><Relationship Id="rId120" Type="http://schemas.openxmlformats.org/officeDocument/2006/relationships/customXml" Target="../ink/ink60.xml"/><Relationship Id="rId141" Type="http://schemas.openxmlformats.org/officeDocument/2006/relationships/image" Target="../media/image159.png"/><Relationship Id="rId7" Type="http://schemas.openxmlformats.org/officeDocument/2006/relationships/image" Target="../media/image92.png"/><Relationship Id="rId162" Type="http://schemas.openxmlformats.org/officeDocument/2006/relationships/customXml" Target="../ink/ink81.xml"/><Relationship Id="rId183" Type="http://schemas.openxmlformats.org/officeDocument/2006/relationships/image" Target="../media/image180.png"/><Relationship Id="rId24" Type="http://schemas.openxmlformats.org/officeDocument/2006/relationships/customXml" Target="../ink/ink12.xml"/><Relationship Id="rId45" Type="http://schemas.openxmlformats.org/officeDocument/2006/relationships/image" Target="../media/image111.png"/><Relationship Id="rId66" Type="http://schemas.openxmlformats.org/officeDocument/2006/relationships/customXml" Target="../ink/ink33.xml"/><Relationship Id="rId87" Type="http://schemas.openxmlformats.org/officeDocument/2006/relationships/image" Target="../media/image132.png"/><Relationship Id="rId110" Type="http://schemas.openxmlformats.org/officeDocument/2006/relationships/customXml" Target="../ink/ink55.xml"/><Relationship Id="rId131" Type="http://schemas.openxmlformats.org/officeDocument/2006/relationships/image" Target="../media/image154.png"/><Relationship Id="rId152" Type="http://schemas.openxmlformats.org/officeDocument/2006/relationships/customXml" Target="../ink/ink76.xml"/><Relationship Id="rId173" Type="http://schemas.openxmlformats.org/officeDocument/2006/relationships/image" Target="../media/image175.png"/><Relationship Id="rId194" Type="http://schemas.openxmlformats.org/officeDocument/2006/relationships/customXml" Target="../ink/ink97.xml"/><Relationship Id="rId208" Type="http://schemas.openxmlformats.org/officeDocument/2006/relationships/customXml" Target="../ink/ink104.xml"/><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06.png"/><Relationship Id="rId56" Type="http://schemas.openxmlformats.org/officeDocument/2006/relationships/customXml" Target="../ink/ink28.xml"/><Relationship Id="rId77" Type="http://schemas.openxmlformats.org/officeDocument/2006/relationships/image" Target="../media/image127.png"/><Relationship Id="rId100" Type="http://schemas.openxmlformats.org/officeDocument/2006/relationships/customXml" Target="../ink/ink50.xml"/><Relationship Id="rId105" Type="http://schemas.openxmlformats.org/officeDocument/2006/relationships/image" Target="../media/image141.png"/><Relationship Id="rId126" Type="http://schemas.openxmlformats.org/officeDocument/2006/relationships/customXml" Target="../ink/ink63.xml"/><Relationship Id="rId147" Type="http://schemas.openxmlformats.org/officeDocument/2006/relationships/image" Target="../media/image162.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114.png"/><Relationship Id="rId72" Type="http://schemas.openxmlformats.org/officeDocument/2006/relationships/customXml" Target="../ink/ink36.xml"/><Relationship Id="rId93" Type="http://schemas.openxmlformats.org/officeDocument/2006/relationships/image" Target="../media/image135.png"/><Relationship Id="rId98" Type="http://schemas.openxmlformats.org/officeDocument/2006/relationships/customXml" Target="../ink/ink49.xml"/><Relationship Id="rId121" Type="http://schemas.openxmlformats.org/officeDocument/2006/relationships/image" Target="../media/image149.png"/><Relationship Id="rId142" Type="http://schemas.openxmlformats.org/officeDocument/2006/relationships/customXml" Target="../ink/ink71.xml"/><Relationship Id="rId163" Type="http://schemas.openxmlformats.org/officeDocument/2006/relationships/image" Target="../media/image170.png"/><Relationship Id="rId184" Type="http://schemas.openxmlformats.org/officeDocument/2006/relationships/customXml" Target="../ink/ink92.xml"/><Relationship Id="rId189" Type="http://schemas.openxmlformats.org/officeDocument/2006/relationships/image" Target="../media/image183.png"/><Relationship Id="rId3" Type="http://schemas.openxmlformats.org/officeDocument/2006/relationships/image" Target="../media/image90.png"/><Relationship Id="rId214" Type="http://schemas.openxmlformats.org/officeDocument/2006/relationships/customXml" Target="../ink/ink107.xml"/><Relationship Id="rId25" Type="http://schemas.openxmlformats.org/officeDocument/2006/relationships/image" Target="../media/image101.png"/><Relationship Id="rId46" Type="http://schemas.openxmlformats.org/officeDocument/2006/relationships/customXml" Target="../ink/ink23.xml"/><Relationship Id="rId67" Type="http://schemas.openxmlformats.org/officeDocument/2006/relationships/image" Target="../media/image122.png"/><Relationship Id="rId116" Type="http://schemas.openxmlformats.org/officeDocument/2006/relationships/customXml" Target="../ink/ink58.xml"/><Relationship Id="rId137" Type="http://schemas.openxmlformats.org/officeDocument/2006/relationships/image" Target="../media/image157.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109.png"/><Relationship Id="rId62" Type="http://schemas.openxmlformats.org/officeDocument/2006/relationships/customXml" Target="../ink/ink31.xml"/><Relationship Id="rId83" Type="http://schemas.openxmlformats.org/officeDocument/2006/relationships/image" Target="../media/image130.png"/><Relationship Id="rId88" Type="http://schemas.openxmlformats.org/officeDocument/2006/relationships/customXml" Target="../ink/ink44.xml"/><Relationship Id="rId111" Type="http://schemas.openxmlformats.org/officeDocument/2006/relationships/image" Target="../media/image144.png"/><Relationship Id="rId132" Type="http://schemas.openxmlformats.org/officeDocument/2006/relationships/customXml" Target="../ink/ink66.xml"/><Relationship Id="rId153" Type="http://schemas.openxmlformats.org/officeDocument/2006/relationships/image" Target="../media/image165.png"/><Relationship Id="rId174" Type="http://schemas.openxmlformats.org/officeDocument/2006/relationships/customXml" Target="../ink/ink87.xml"/><Relationship Id="rId179" Type="http://schemas.openxmlformats.org/officeDocument/2006/relationships/image" Target="../media/image178.png"/><Relationship Id="rId195" Type="http://schemas.openxmlformats.org/officeDocument/2006/relationships/image" Target="../media/image186.png"/><Relationship Id="rId209" Type="http://schemas.openxmlformats.org/officeDocument/2006/relationships/image" Target="../media/image193.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96.png"/><Relationship Id="rId36" Type="http://schemas.openxmlformats.org/officeDocument/2006/relationships/customXml" Target="../ink/ink18.xml"/><Relationship Id="rId57" Type="http://schemas.openxmlformats.org/officeDocument/2006/relationships/image" Target="../media/image117.png"/><Relationship Id="rId106" Type="http://schemas.openxmlformats.org/officeDocument/2006/relationships/customXml" Target="../ink/ink53.xml"/><Relationship Id="rId127" Type="http://schemas.openxmlformats.org/officeDocument/2006/relationships/image" Target="../media/image152.png"/><Relationship Id="rId10" Type="http://schemas.openxmlformats.org/officeDocument/2006/relationships/customXml" Target="../ink/ink5.xml"/><Relationship Id="rId31" Type="http://schemas.openxmlformats.org/officeDocument/2006/relationships/image" Target="../media/image104.png"/><Relationship Id="rId52" Type="http://schemas.openxmlformats.org/officeDocument/2006/relationships/customXml" Target="../ink/ink26.xml"/><Relationship Id="rId73" Type="http://schemas.openxmlformats.org/officeDocument/2006/relationships/image" Target="../media/image125.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138.png"/><Relationship Id="rId101" Type="http://schemas.openxmlformats.org/officeDocument/2006/relationships/image" Target="../media/image139.png"/><Relationship Id="rId122" Type="http://schemas.openxmlformats.org/officeDocument/2006/relationships/customXml" Target="../ink/ink61.xml"/><Relationship Id="rId143" Type="http://schemas.openxmlformats.org/officeDocument/2006/relationships/image" Target="../media/image160.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173.png"/><Relationship Id="rId185" Type="http://schemas.openxmlformats.org/officeDocument/2006/relationships/image" Target="../media/image181.png"/><Relationship Id="rId4" Type="http://schemas.openxmlformats.org/officeDocument/2006/relationships/customXml" Target="../ink/ink2.xml"/><Relationship Id="rId9" Type="http://schemas.openxmlformats.org/officeDocument/2006/relationships/image" Target="../media/image93.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96.png"/><Relationship Id="rId26" Type="http://schemas.openxmlformats.org/officeDocument/2006/relationships/customXml" Target="../ink/ink13.xml"/><Relationship Id="rId47" Type="http://schemas.openxmlformats.org/officeDocument/2006/relationships/image" Target="../media/image112.png"/><Relationship Id="rId68" Type="http://schemas.openxmlformats.org/officeDocument/2006/relationships/customXml" Target="../ink/ink34.xml"/><Relationship Id="rId89" Type="http://schemas.openxmlformats.org/officeDocument/2006/relationships/image" Target="../media/image133.png"/><Relationship Id="rId112" Type="http://schemas.openxmlformats.org/officeDocument/2006/relationships/customXml" Target="../ink/ink56.xml"/><Relationship Id="rId133" Type="http://schemas.openxmlformats.org/officeDocument/2006/relationships/image" Target="../media/image155.png"/><Relationship Id="rId154" Type="http://schemas.openxmlformats.org/officeDocument/2006/relationships/customXml" Target="../ink/ink77.xml"/><Relationship Id="rId175" Type="http://schemas.openxmlformats.org/officeDocument/2006/relationships/image" Target="../media/image176.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107.png"/><Relationship Id="rId58" Type="http://schemas.openxmlformats.org/officeDocument/2006/relationships/customXml" Target="../ink/ink29.xml"/><Relationship Id="rId79" Type="http://schemas.openxmlformats.org/officeDocument/2006/relationships/image" Target="../media/image128.png"/><Relationship Id="rId102" Type="http://schemas.openxmlformats.org/officeDocument/2006/relationships/customXml" Target="../ink/ink51.xml"/><Relationship Id="rId123" Type="http://schemas.openxmlformats.org/officeDocument/2006/relationships/image" Target="../media/image15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171.png"/><Relationship Id="rId186" Type="http://schemas.openxmlformats.org/officeDocument/2006/relationships/customXml" Target="../ink/ink93.xml"/><Relationship Id="rId211" Type="http://schemas.openxmlformats.org/officeDocument/2006/relationships/image" Target="../media/image194.png"/><Relationship Id="rId27" Type="http://schemas.openxmlformats.org/officeDocument/2006/relationships/image" Target="../media/image102.png"/><Relationship Id="rId48" Type="http://schemas.openxmlformats.org/officeDocument/2006/relationships/customXml" Target="../ink/ink24.xml"/><Relationship Id="rId69" Type="http://schemas.openxmlformats.org/officeDocument/2006/relationships/image" Target="../media/image123.png"/><Relationship Id="rId113" Type="http://schemas.openxmlformats.org/officeDocument/2006/relationships/image" Target="../media/image145.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166.png"/><Relationship Id="rId176" Type="http://schemas.openxmlformats.org/officeDocument/2006/relationships/customXml" Target="../ink/ink88.xml"/><Relationship Id="rId197" Type="http://schemas.openxmlformats.org/officeDocument/2006/relationships/image" Target="../media/image187.png"/><Relationship Id="rId201" Type="http://schemas.openxmlformats.org/officeDocument/2006/relationships/image" Target="../media/image189.png"/><Relationship Id="rId17" Type="http://schemas.openxmlformats.org/officeDocument/2006/relationships/image" Target="../media/image97.png"/><Relationship Id="rId38" Type="http://schemas.openxmlformats.org/officeDocument/2006/relationships/customXml" Target="../ink/ink19.xml"/><Relationship Id="rId59" Type="http://schemas.openxmlformats.org/officeDocument/2006/relationships/image" Target="../media/image118.png"/><Relationship Id="rId103" Type="http://schemas.openxmlformats.org/officeDocument/2006/relationships/image" Target="../media/image14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134.png"/><Relationship Id="rId145" Type="http://schemas.openxmlformats.org/officeDocument/2006/relationships/image" Target="../media/image161.png"/><Relationship Id="rId166" Type="http://schemas.openxmlformats.org/officeDocument/2006/relationships/customXml" Target="../ink/ink83.xml"/><Relationship Id="rId187" Type="http://schemas.openxmlformats.org/officeDocument/2006/relationships/image" Target="../media/image182.png"/><Relationship Id="rId1" Type="http://schemas.openxmlformats.org/officeDocument/2006/relationships/slideLayout" Target="../slideLayouts/slideLayout7.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113.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129.png"/><Relationship Id="rId135" Type="http://schemas.openxmlformats.org/officeDocument/2006/relationships/image" Target="../media/image156.png"/><Relationship Id="rId156" Type="http://schemas.openxmlformats.org/officeDocument/2006/relationships/customXml" Target="../ink/ink78.xml"/><Relationship Id="rId177" Type="http://schemas.openxmlformats.org/officeDocument/2006/relationships/image" Target="../media/image177.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108.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151.png"/><Relationship Id="rId146" Type="http://schemas.openxmlformats.org/officeDocument/2006/relationships/customXml" Target="../ink/ink73.xml"/><Relationship Id="rId167" Type="http://schemas.openxmlformats.org/officeDocument/2006/relationships/image" Target="../media/image172.png"/><Relationship Id="rId188" Type="http://schemas.openxmlformats.org/officeDocument/2006/relationships/customXml" Target="../ink/ink94.xml"/><Relationship Id="rId71" Type="http://schemas.openxmlformats.org/officeDocument/2006/relationships/image" Target="../media/image124.png"/><Relationship Id="rId92" Type="http://schemas.openxmlformats.org/officeDocument/2006/relationships/customXml" Target="../ink/ink46.xml"/><Relationship Id="rId213" Type="http://schemas.openxmlformats.org/officeDocument/2006/relationships/image" Target="../media/image195.png"/><Relationship Id="rId2" Type="http://schemas.openxmlformats.org/officeDocument/2006/relationships/customXml" Target="../ink/ink1.xml"/><Relationship Id="rId29" Type="http://schemas.openxmlformats.org/officeDocument/2006/relationships/image" Target="../media/image103.png"/><Relationship Id="rId40" Type="http://schemas.openxmlformats.org/officeDocument/2006/relationships/customXml" Target="../ink/ink20.xml"/><Relationship Id="rId115" Type="http://schemas.openxmlformats.org/officeDocument/2006/relationships/image" Target="../media/image146.png"/><Relationship Id="rId136" Type="http://schemas.openxmlformats.org/officeDocument/2006/relationships/customXml" Target="../ink/ink68.xml"/><Relationship Id="rId157" Type="http://schemas.openxmlformats.org/officeDocument/2006/relationships/image" Target="../media/image167.png"/><Relationship Id="rId178" Type="http://schemas.openxmlformats.org/officeDocument/2006/relationships/customXml" Target="../ink/ink89.xml"/><Relationship Id="rId61" Type="http://schemas.openxmlformats.org/officeDocument/2006/relationships/image" Target="../media/image119.png"/><Relationship Id="rId82" Type="http://schemas.openxmlformats.org/officeDocument/2006/relationships/customXml" Target="../ink/ink41.xml"/><Relationship Id="rId199" Type="http://schemas.openxmlformats.org/officeDocument/2006/relationships/image" Target="../media/image188.png"/><Relationship Id="rId203" Type="http://schemas.openxmlformats.org/officeDocument/2006/relationships/image" Target="../media/image190.png"/><Relationship Id="rId19" Type="http://schemas.openxmlformats.org/officeDocument/2006/relationships/image" Target="../media/image9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49" y="1058863"/>
            <a:ext cx="8075047" cy="1080038"/>
          </a:xfrm>
        </p:spPr>
        <p:txBody>
          <a:bodyPr>
            <a:normAutofit/>
          </a:bodyPr>
          <a:lstStyle/>
          <a:p>
            <a:r>
              <a:rPr lang="ja-JP" altLang="en-US" sz="3200" dirty="0"/>
              <a:t>楽曲</a:t>
            </a:r>
            <a:r>
              <a:rPr lang="en-US" altLang="ja-JP" sz="3200" dirty="0"/>
              <a:t>SNS</a:t>
            </a:r>
            <a:r>
              <a:rPr lang="ja-JP" altLang="en-US" sz="3200" dirty="0"/>
              <a:t>における楽曲コンテンツと</a:t>
            </a:r>
            <a:r>
              <a:rPr lang="en-US" altLang="ja-JP" sz="3200" dirty="0"/>
              <a:t/>
            </a:r>
            <a:br>
              <a:rPr lang="en-US" altLang="ja-JP" sz="3200" dirty="0"/>
            </a:br>
            <a:r>
              <a:rPr lang="ja-JP" altLang="en-US" sz="3200" dirty="0"/>
              <a:t>動画コンテンツの並列マッチング処理</a:t>
            </a:r>
            <a:r>
              <a:rPr lang="ja-JP" altLang="en-US" sz="3200" dirty="0" smtClean="0"/>
              <a:t>システム</a:t>
            </a:r>
            <a:endParaRPr kumimoji="1" lang="ja-JP" altLang="en-US" sz="3200" dirty="0"/>
          </a:p>
        </p:txBody>
      </p:sp>
      <p:sp>
        <p:nvSpPr>
          <p:cNvPr id="3" name="サブタイトル 2"/>
          <p:cNvSpPr>
            <a:spLocks noGrp="1"/>
          </p:cNvSpPr>
          <p:nvPr>
            <p:ph type="subTitle" idx="1"/>
          </p:nvPr>
        </p:nvSpPr>
        <p:spPr/>
        <p:txBody>
          <a:bodyPr/>
          <a:lstStyle/>
          <a:p>
            <a:r>
              <a:rPr kumimoji="1" lang="ja-JP" altLang="en-US" dirty="0"/>
              <a:t>学籍番号：</a:t>
            </a:r>
            <a:r>
              <a:rPr kumimoji="1" lang="en-US" altLang="ja-JP" dirty="0"/>
              <a:t>1821144	</a:t>
            </a:r>
            <a:r>
              <a:rPr kumimoji="1" lang="ja-JP" altLang="en-US" dirty="0"/>
              <a:t>氏名：吉井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07448-F86A-47DC-B1E4-42FF7972A051}"/>
              </a:ext>
            </a:extLst>
          </p:cNvPr>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24" name="Group 23">
            <a:extLst>
              <a:ext uri="{FF2B5EF4-FFF2-40B4-BE49-F238E27FC236}">
                <a16:creationId xmlns:a16="http://schemas.microsoft.com/office/drawing/2014/main" id="{3B9B093B-8EA2-465E-A4BD-850765AA0894}"/>
              </a:ext>
            </a:extLst>
          </p:cNvPr>
          <p:cNvGrpSpPr/>
          <p:nvPr/>
        </p:nvGrpSpPr>
        <p:grpSpPr>
          <a:xfrm>
            <a:off x="618170" y="541746"/>
            <a:ext cx="603720" cy="1932120"/>
            <a:chOff x="618170" y="541746"/>
            <a:chExt cx="603720" cy="19321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791BB36-7702-4CA1-885D-957CBE12DBD8}"/>
                    </a:ext>
                  </a:extLst>
                </p14:cNvPr>
                <p14:cNvContentPartPr/>
                <p14:nvPr/>
              </p14:nvContentPartPr>
              <p14:xfrm>
                <a:off x="724370" y="541746"/>
                <a:ext cx="394200" cy="289800"/>
              </p14:xfrm>
            </p:contentPart>
          </mc:Choice>
          <mc:Fallback xmlns="">
            <p:pic>
              <p:nvPicPr>
                <p:cNvPr id="3" name="Ink 2">
                  <a:extLst>
                    <a:ext uri="{FF2B5EF4-FFF2-40B4-BE49-F238E27FC236}">
                      <a16:creationId xmlns:a16="http://schemas.microsoft.com/office/drawing/2014/main" id="{0791BB36-7702-4CA1-885D-957CBE12DBD8}"/>
                    </a:ext>
                  </a:extLst>
                </p:cNvPr>
                <p:cNvPicPr/>
                <p:nvPr/>
              </p:nvPicPr>
              <p:blipFill>
                <a:blip r:embed="rId3"/>
                <a:stretch>
                  <a:fillRect/>
                </a:stretch>
              </p:blipFill>
              <p:spPr>
                <a:xfrm>
                  <a:off x="715370" y="533106"/>
                  <a:ext cx="41184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68B2101-E9E7-4722-8358-E7653BE14BBD}"/>
                    </a:ext>
                  </a:extLst>
                </p14:cNvPr>
                <p14:cNvContentPartPr/>
                <p14:nvPr/>
              </p14:nvContentPartPr>
              <p14:xfrm>
                <a:off x="688370" y="837666"/>
                <a:ext cx="126000" cy="309240"/>
              </p14:xfrm>
            </p:contentPart>
          </mc:Choice>
          <mc:Fallback xmlns="">
            <p:pic>
              <p:nvPicPr>
                <p:cNvPr id="4" name="Ink 3">
                  <a:extLst>
                    <a:ext uri="{FF2B5EF4-FFF2-40B4-BE49-F238E27FC236}">
                      <a16:creationId xmlns:a16="http://schemas.microsoft.com/office/drawing/2014/main" id="{368B2101-E9E7-4722-8358-E7653BE14BBD}"/>
                    </a:ext>
                  </a:extLst>
                </p:cNvPr>
                <p:cNvPicPr/>
                <p:nvPr/>
              </p:nvPicPr>
              <p:blipFill>
                <a:blip r:embed="rId5"/>
                <a:stretch>
                  <a:fillRect/>
                </a:stretch>
              </p:blipFill>
              <p:spPr>
                <a:xfrm>
                  <a:off x="679730" y="828666"/>
                  <a:ext cx="1436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7CA5D2F-5AF4-4ABD-8B1C-D7D6D1BE754B}"/>
                    </a:ext>
                  </a:extLst>
                </p14:cNvPr>
                <p14:cNvContentPartPr/>
                <p14:nvPr/>
              </p14:nvContentPartPr>
              <p14:xfrm>
                <a:off x="835970" y="873306"/>
                <a:ext cx="278280" cy="187920"/>
              </p14:xfrm>
            </p:contentPart>
          </mc:Choice>
          <mc:Fallback xmlns="">
            <p:pic>
              <p:nvPicPr>
                <p:cNvPr id="5" name="Ink 4">
                  <a:extLst>
                    <a:ext uri="{FF2B5EF4-FFF2-40B4-BE49-F238E27FC236}">
                      <a16:creationId xmlns:a16="http://schemas.microsoft.com/office/drawing/2014/main" id="{A7CA5D2F-5AF4-4ABD-8B1C-D7D6D1BE754B}"/>
                    </a:ext>
                  </a:extLst>
                </p:cNvPr>
                <p:cNvPicPr/>
                <p:nvPr/>
              </p:nvPicPr>
              <p:blipFill>
                <a:blip r:embed="rId7"/>
                <a:stretch>
                  <a:fillRect/>
                </a:stretch>
              </p:blipFill>
              <p:spPr>
                <a:xfrm>
                  <a:off x="827330" y="864306"/>
                  <a:ext cx="2959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354F915-A7EB-4240-B91F-2D475F7429F1}"/>
                    </a:ext>
                  </a:extLst>
                </p14:cNvPr>
                <p14:cNvContentPartPr/>
                <p14:nvPr/>
              </p14:nvContentPartPr>
              <p14:xfrm>
                <a:off x="713210" y="1186866"/>
                <a:ext cx="154800" cy="47880"/>
              </p14:xfrm>
            </p:contentPart>
          </mc:Choice>
          <mc:Fallback xmlns="">
            <p:pic>
              <p:nvPicPr>
                <p:cNvPr id="6" name="Ink 5">
                  <a:extLst>
                    <a:ext uri="{FF2B5EF4-FFF2-40B4-BE49-F238E27FC236}">
                      <a16:creationId xmlns:a16="http://schemas.microsoft.com/office/drawing/2014/main" id="{3354F915-A7EB-4240-B91F-2D475F7429F1}"/>
                    </a:ext>
                  </a:extLst>
                </p:cNvPr>
                <p:cNvPicPr/>
                <p:nvPr/>
              </p:nvPicPr>
              <p:blipFill>
                <a:blip r:embed="rId9"/>
                <a:stretch>
                  <a:fillRect/>
                </a:stretch>
              </p:blipFill>
              <p:spPr>
                <a:xfrm>
                  <a:off x="704570" y="1177866"/>
                  <a:ext cx="1724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F8FEDE3-D2D0-41C6-B36B-D0208F50A557}"/>
                    </a:ext>
                  </a:extLst>
                </p14:cNvPr>
                <p14:cNvContentPartPr/>
                <p14:nvPr/>
              </p14:nvContentPartPr>
              <p14:xfrm>
                <a:off x="618170" y="1324746"/>
                <a:ext cx="324720" cy="252000"/>
              </p14:xfrm>
            </p:contentPart>
          </mc:Choice>
          <mc:Fallback xmlns="">
            <p:pic>
              <p:nvPicPr>
                <p:cNvPr id="7" name="Ink 6">
                  <a:extLst>
                    <a:ext uri="{FF2B5EF4-FFF2-40B4-BE49-F238E27FC236}">
                      <a16:creationId xmlns:a16="http://schemas.microsoft.com/office/drawing/2014/main" id="{8F8FEDE3-D2D0-41C6-B36B-D0208F50A557}"/>
                    </a:ext>
                  </a:extLst>
                </p:cNvPr>
                <p:cNvPicPr/>
                <p:nvPr/>
              </p:nvPicPr>
              <p:blipFill>
                <a:blip r:embed="rId11"/>
                <a:stretch>
                  <a:fillRect/>
                </a:stretch>
              </p:blipFill>
              <p:spPr>
                <a:xfrm>
                  <a:off x="609530" y="1315746"/>
                  <a:ext cx="3423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4002D6D-14E3-4A31-AAC9-3DC68BB4F6A6}"/>
                    </a:ext>
                  </a:extLst>
                </p14:cNvPr>
                <p14:cNvContentPartPr/>
                <p14:nvPr/>
              </p14:nvContentPartPr>
              <p14:xfrm>
                <a:off x="664610" y="1489626"/>
                <a:ext cx="365400" cy="371160"/>
              </p14:xfrm>
            </p:contentPart>
          </mc:Choice>
          <mc:Fallback xmlns="">
            <p:pic>
              <p:nvPicPr>
                <p:cNvPr id="8" name="Ink 7">
                  <a:extLst>
                    <a:ext uri="{FF2B5EF4-FFF2-40B4-BE49-F238E27FC236}">
                      <a16:creationId xmlns:a16="http://schemas.microsoft.com/office/drawing/2014/main" id="{04002D6D-14E3-4A31-AAC9-3DC68BB4F6A6}"/>
                    </a:ext>
                  </a:extLst>
                </p:cNvPr>
                <p:cNvPicPr/>
                <p:nvPr/>
              </p:nvPicPr>
              <p:blipFill>
                <a:blip r:embed="rId13"/>
                <a:stretch>
                  <a:fillRect/>
                </a:stretch>
              </p:blipFill>
              <p:spPr>
                <a:xfrm>
                  <a:off x="655610" y="1480986"/>
                  <a:ext cx="3830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5A88A8E-FDD6-4313-8987-894AD996BA71}"/>
                    </a:ext>
                  </a:extLst>
                </p14:cNvPr>
                <p14:cNvContentPartPr/>
                <p14:nvPr/>
              </p14:nvContentPartPr>
              <p14:xfrm>
                <a:off x="787010" y="1984266"/>
                <a:ext cx="434880" cy="489600"/>
              </p14:xfrm>
            </p:contentPart>
          </mc:Choice>
          <mc:Fallback xmlns="">
            <p:pic>
              <p:nvPicPr>
                <p:cNvPr id="9" name="Ink 8">
                  <a:extLst>
                    <a:ext uri="{FF2B5EF4-FFF2-40B4-BE49-F238E27FC236}">
                      <a16:creationId xmlns:a16="http://schemas.microsoft.com/office/drawing/2014/main" id="{E5A88A8E-FDD6-4313-8987-894AD996BA71}"/>
                    </a:ext>
                  </a:extLst>
                </p:cNvPr>
                <p:cNvPicPr/>
                <p:nvPr/>
              </p:nvPicPr>
              <p:blipFill>
                <a:blip r:embed="rId15"/>
                <a:stretch>
                  <a:fillRect/>
                </a:stretch>
              </p:blipFill>
              <p:spPr>
                <a:xfrm>
                  <a:off x="778010" y="1975626"/>
                  <a:ext cx="452520" cy="507240"/>
                </a:xfrm>
                <a:prstGeom prst="rect">
                  <a:avLst/>
                </a:prstGeom>
              </p:spPr>
            </p:pic>
          </mc:Fallback>
        </mc:AlternateContent>
      </p:grpSp>
      <p:grpSp>
        <p:nvGrpSpPr>
          <p:cNvPr id="23" name="Group 22">
            <a:extLst>
              <a:ext uri="{FF2B5EF4-FFF2-40B4-BE49-F238E27FC236}">
                <a16:creationId xmlns:a16="http://schemas.microsoft.com/office/drawing/2014/main" id="{001E7164-EB96-48D4-A360-55CA65F3EE21}"/>
              </a:ext>
            </a:extLst>
          </p:cNvPr>
          <p:cNvGrpSpPr/>
          <p:nvPr/>
        </p:nvGrpSpPr>
        <p:grpSpPr>
          <a:xfrm>
            <a:off x="2017130" y="835506"/>
            <a:ext cx="1519200" cy="1088280"/>
            <a:chOff x="2017130" y="835506"/>
            <a:chExt cx="1519200" cy="108828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ADA0F3DB-38BA-492C-92D9-43C8CE4855AD}"/>
                    </a:ext>
                  </a:extLst>
                </p14:cNvPr>
                <p14:cNvContentPartPr/>
                <p14:nvPr/>
              </p14:nvContentPartPr>
              <p14:xfrm>
                <a:off x="2088410" y="927306"/>
                <a:ext cx="82800" cy="828000"/>
              </p14:xfrm>
            </p:contentPart>
          </mc:Choice>
          <mc:Fallback xmlns="">
            <p:pic>
              <p:nvPicPr>
                <p:cNvPr id="10" name="Ink 9">
                  <a:extLst>
                    <a:ext uri="{FF2B5EF4-FFF2-40B4-BE49-F238E27FC236}">
                      <a16:creationId xmlns:a16="http://schemas.microsoft.com/office/drawing/2014/main" id="{ADA0F3DB-38BA-492C-92D9-43C8CE4855AD}"/>
                    </a:ext>
                  </a:extLst>
                </p:cNvPr>
                <p:cNvPicPr/>
                <p:nvPr/>
              </p:nvPicPr>
              <p:blipFill>
                <a:blip r:embed="rId17"/>
                <a:stretch>
                  <a:fillRect/>
                </a:stretch>
              </p:blipFill>
              <p:spPr>
                <a:xfrm>
                  <a:off x="2079410" y="918666"/>
                  <a:ext cx="100440" cy="845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6D9D50F3-87D9-4CDB-A537-3C28C6052FC4}"/>
                    </a:ext>
                  </a:extLst>
                </p14:cNvPr>
                <p14:cNvContentPartPr/>
                <p14:nvPr/>
              </p14:nvContentPartPr>
              <p14:xfrm>
                <a:off x="2017130" y="843426"/>
                <a:ext cx="1519200" cy="1080360"/>
              </p14:xfrm>
            </p:contentPart>
          </mc:Choice>
          <mc:Fallback xmlns="">
            <p:pic>
              <p:nvPicPr>
                <p:cNvPr id="11" name="Ink 10">
                  <a:extLst>
                    <a:ext uri="{FF2B5EF4-FFF2-40B4-BE49-F238E27FC236}">
                      <a16:creationId xmlns:a16="http://schemas.microsoft.com/office/drawing/2014/main" id="{6D9D50F3-87D9-4CDB-A537-3C28C6052FC4}"/>
                    </a:ext>
                  </a:extLst>
                </p:cNvPr>
                <p:cNvPicPr/>
                <p:nvPr/>
              </p:nvPicPr>
              <p:blipFill>
                <a:blip r:embed="rId19"/>
                <a:stretch>
                  <a:fillRect/>
                </a:stretch>
              </p:blipFill>
              <p:spPr>
                <a:xfrm>
                  <a:off x="2008130" y="834786"/>
                  <a:ext cx="1536840" cy="109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E5601926-2F1F-4CA2-BB18-1A6A90798ED6}"/>
                    </a:ext>
                  </a:extLst>
                </p14:cNvPr>
                <p14:cNvContentPartPr/>
                <p14:nvPr/>
              </p14:nvContentPartPr>
              <p14:xfrm>
                <a:off x="2273810" y="1746306"/>
                <a:ext cx="916920" cy="162720"/>
              </p14:xfrm>
            </p:contentPart>
          </mc:Choice>
          <mc:Fallback xmlns="">
            <p:pic>
              <p:nvPicPr>
                <p:cNvPr id="12" name="Ink 11">
                  <a:extLst>
                    <a:ext uri="{FF2B5EF4-FFF2-40B4-BE49-F238E27FC236}">
                      <a16:creationId xmlns:a16="http://schemas.microsoft.com/office/drawing/2014/main" id="{E5601926-2F1F-4CA2-BB18-1A6A90798ED6}"/>
                    </a:ext>
                  </a:extLst>
                </p:cNvPr>
                <p:cNvPicPr/>
                <p:nvPr/>
              </p:nvPicPr>
              <p:blipFill>
                <a:blip r:embed="rId21"/>
                <a:stretch>
                  <a:fillRect/>
                </a:stretch>
              </p:blipFill>
              <p:spPr>
                <a:xfrm>
                  <a:off x="2265170" y="1737306"/>
                  <a:ext cx="9345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6C1A5BF-6120-4AD1-B548-64A6DAB62816}"/>
                    </a:ext>
                  </a:extLst>
                </p14:cNvPr>
                <p14:cNvContentPartPr/>
                <p14:nvPr/>
              </p14:nvContentPartPr>
              <p14:xfrm>
                <a:off x="2363090" y="835506"/>
                <a:ext cx="224640" cy="427680"/>
              </p14:xfrm>
            </p:contentPart>
          </mc:Choice>
          <mc:Fallback xmlns="">
            <p:pic>
              <p:nvPicPr>
                <p:cNvPr id="13" name="Ink 12">
                  <a:extLst>
                    <a:ext uri="{FF2B5EF4-FFF2-40B4-BE49-F238E27FC236}">
                      <a16:creationId xmlns:a16="http://schemas.microsoft.com/office/drawing/2014/main" id="{A6C1A5BF-6120-4AD1-B548-64A6DAB62816}"/>
                    </a:ext>
                  </a:extLst>
                </p:cNvPr>
                <p:cNvPicPr/>
                <p:nvPr/>
              </p:nvPicPr>
              <p:blipFill>
                <a:blip r:embed="rId23"/>
                <a:stretch>
                  <a:fillRect/>
                </a:stretch>
              </p:blipFill>
              <p:spPr>
                <a:xfrm>
                  <a:off x="2354450" y="826866"/>
                  <a:ext cx="24228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ADA045A1-A942-447D-8C44-34C388F9CFFC}"/>
                    </a:ext>
                  </a:extLst>
                </p14:cNvPr>
                <p14:cNvContentPartPr/>
                <p14:nvPr/>
              </p14:nvContentPartPr>
              <p14:xfrm>
                <a:off x="2364170" y="1151946"/>
                <a:ext cx="69840" cy="48600"/>
              </p14:xfrm>
            </p:contentPart>
          </mc:Choice>
          <mc:Fallback xmlns="">
            <p:pic>
              <p:nvPicPr>
                <p:cNvPr id="14" name="Ink 13">
                  <a:extLst>
                    <a:ext uri="{FF2B5EF4-FFF2-40B4-BE49-F238E27FC236}">
                      <a16:creationId xmlns:a16="http://schemas.microsoft.com/office/drawing/2014/main" id="{ADA045A1-A942-447D-8C44-34C388F9CFFC}"/>
                    </a:ext>
                  </a:extLst>
                </p:cNvPr>
                <p:cNvPicPr/>
                <p:nvPr/>
              </p:nvPicPr>
              <p:blipFill>
                <a:blip r:embed="rId25"/>
                <a:stretch>
                  <a:fillRect/>
                </a:stretch>
              </p:blipFill>
              <p:spPr>
                <a:xfrm>
                  <a:off x="2355530" y="1142946"/>
                  <a:ext cx="87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09FA7C75-0066-4FFC-9D0F-B7A50E5E8850}"/>
                    </a:ext>
                  </a:extLst>
                </p14:cNvPr>
                <p14:cNvContentPartPr/>
                <p14:nvPr/>
              </p14:nvContentPartPr>
              <p14:xfrm>
                <a:off x="2281730" y="996426"/>
                <a:ext cx="488520" cy="249120"/>
              </p14:xfrm>
            </p:contentPart>
          </mc:Choice>
          <mc:Fallback xmlns="">
            <p:pic>
              <p:nvPicPr>
                <p:cNvPr id="15" name="Ink 14">
                  <a:extLst>
                    <a:ext uri="{FF2B5EF4-FFF2-40B4-BE49-F238E27FC236}">
                      <a16:creationId xmlns:a16="http://schemas.microsoft.com/office/drawing/2014/main" id="{09FA7C75-0066-4FFC-9D0F-B7A50E5E8850}"/>
                    </a:ext>
                  </a:extLst>
                </p:cNvPr>
                <p:cNvPicPr/>
                <p:nvPr/>
              </p:nvPicPr>
              <p:blipFill>
                <a:blip r:embed="rId27"/>
                <a:stretch>
                  <a:fillRect/>
                </a:stretch>
              </p:blipFill>
              <p:spPr>
                <a:xfrm>
                  <a:off x="2272730" y="987426"/>
                  <a:ext cx="5061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6E3C5B28-1383-4807-A0D9-1F27A5E9FE0C}"/>
                    </a:ext>
                  </a:extLst>
                </p14:cNvPr>
                <p14:cNvContentPartPr/>
                <p14:nvPr/>
              </p14:nvContentPartPr>
              <p14:xfrm>
                <a:off x="2323850" y="1195866"/>
                <a:ext cx="276480" cy="238680"/>
              </p14:xfrm>
            </p:contentPart>
          </mc:Choice>
          <mc:Fallback xmlns="">
            <p:pic>
              <p:nvPicPr>
                <p:cNvPr id="16" name="Ink 15">
                  <a:extLst>
                    <a:ext uri="{FF2B5EF4-FFF2-40B4-BE49-F238E27FC236}">
                      <a16:creationId xmlns:a16="http://schemas.microsoft.com/office/drawing/2014/main" id="{6E3C5B28-1383-4807-A0D9-1F27A5E9FE0C}"/>
                    </a:ext>
                  </a:extLst>
                </p:cNvPr>
                <p:cNvPicPr/>
                <p:nvPr/>
              </p:nvPicPr>
              <p:blipFill>
                <a:blip r:embed="rId29"/>
                <a:stretch>
                  <a:fillRect/>
                </a:stretch>
              </p:blipFill>
              <p:spPr>
                <a:xfrm>
                  <a:off x="2314850" y="1187226"/>
                  <a:ext cx="2941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FCD0C6CA-99C1-4B01-91A1-F35A381BABDF}"/>
                    </a:ext>
                  </a:extLst>
                </p14:cNvPr>
                <p14:cNvContentPartPr/>
                <p14:nvPr/>
              </p14:nvContentPartPr>
              <p14:xfrm>
                <a:off x="2880770" y="1132506"/>
                <a:ext cx="39960" cy="219240"/>
              </p14:xfrm>
            </p:contentPart>
          </mc:Choice>
          <mc:Fallback xmlns="">
            <p:pic>
              <p:nvPicPr>
                <p:cNvPr id="17" name="Ink 16">
                  <a:extLst>
                    <a:ext uri="{FF2B5EF4-FFF2-40B4-BE49-F238E27FC236}">
                      <a16:creationId xmlns:a16="http://schemas.microsoft.com/office/drawing/2014/main" id="{FCD0C6CA-99C1-4B01-91A1-F35A381BABDF}"/>
                    </a:ext>
                  </a:extLst>
                </p:cNvPr>
                <p:cNvPicPr/>
                <p:nvPr/>
              </p:nvPicPr>
              <p:blipFill>
                <a:blip r:embed="rId31"/>
                <a:stretch>
                  <a:fillRect/>
                </a:stretch>
              </p:blipFill>
              <p:spPr>
                <a:xfrm>
                  <a:off x="2871770" y="1123506"/>
                  <a:ext cx="576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1D59A9CF-B1EE-4D63-83D1-95754EF30617}"/>
                    </a:ext>
                  </a:extLst>
                </p14:cNvPr>
                <p14:cNvContentPartPr/>
                <p14:nvPr/>
              </p14:nvContentPartPr>
              <p14:xfrm>
                <a:off x="2916410" y="1036026"/>
                <a:ext cx="401400" cy="248760"/>
              </p14:xfrm>
            </p:contentPart>
          </mc:Choice>
          <mc:Fallback xmlns="">
            <p:pic>
              <p:nvPicPr>
                <p:cNvPr id="18" name="Ink 17">
                  <a:extLst>
                    <a:ext uri="{FF2B5EF4-FFF2-40B4-BE49-F238E27FC236}">
                      <a16:creationId xmlns:a16="http://schemas.microsoft.com/office/drawing/2014/main" id="{1D59A9CF-B1EE-4D63-83D1-95754EF30617}"/>
                    </a:ext>
                  </a:extLst>
                </p:cNvPr>
                <p:cNvPicPr/>
                <p:nvPr/>
              </p:nvPicPr>
              <p:blipFill>
                <a:blip r:embed="rId33"/>
                <a:stretch>
                  <a:fillRect/>
                </a:stretch>
              </p:blipFill>
              <p:spPr>
                <a:xfrm>
                  <a:off x="2907770" y="1027026"/>
                  <a:ext cx="4190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D235AFA4-E3E3-41DE-81FA-95C4EC7FE1D9}"/>
                    </a:ext>
                  </a:extLst>
                </p14:cNvPr>
                <p14:cNvContentPartPr/>
                <p14:nvPr/>
              </p14:nvContentPartPr>
              <p14:xfrm>
                <a:off x="3004610" y="1235106"/>
                <a:ext cx="174240" cy="37440"/>
              </p14:xfrm>
            </p:contentPart>
          </mc:Choice>
          <mc:Fallback xmlns="">
            <p:pic>
              <p:nvPicPr>
                <p:cNvPr id="19" name="Ink 18">
                  <a:extLst>
                    <a:ext uri="{FF2B5EF4-FFF2-40B4-BE49-F238E27FC236}">
                      <a16:creationId xmlns:a16="http://schemas.microsoft.com/office/drawing/2014/main" id="{D235AFA4-E3E3-41DE-81FA-95C4EC7FE1D9}"/>
                    </a:ext>
                  </a:extLst>
                </p:cNvPr>
                <p:cNvPicPr/>
                <p:nvPr/>
              </p:nvPicPr>
              <p:blipFill>
                <a:blip r:embed="rId35"/>
                <a:stretch>
                  <a:fillRect/>
                </a:stretch>
              </p:blipFill>
              <p:spPr>
                <a:xfrm>
                  <a:off x="2995610" y="1226106"/>
                  <a:ext cx="1918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566BDB69-3F03-49E8-AD8B-7290873D3726}"/>
                    </a:ext>
                  </a:extLst>
                </p14:cNvPr>
                <p14:cNvContentPartPr/>
                <p14:nvPr/>
              </p14:nvContentPartPr>
              <p14:xfrm>
                <a:off x="2512130" y="1502586"/>
                <a:ext cx="160920" cy="279720"/>
              </p14:xfrm>
            </p:contentPart>
          </mc:Choice>
          <mc:Fallback xmlns="">
            <p:pic>
              <p:nvPicPr>
                <p:cNvPr id="20" name="Ink 19">
                  <a:extLst>
                    <a:ext uri="{FF2B5EF4-FFF2-40B4-BE49-F238E27FC236}">
                      <a16:creationId xmlns:a16="http://schemas.microsoft.com/office/drawing/2014/main" id="{566BDB69-3F03-49E8-AD8B-7290873D3726}"/>
                    </a:ext>
                  </a:extLst>
                </p:cNvPr>
                <p:cNvPicPr/>
                <p:nvPr/>
              </p:nvPicPr>
              <p:blipFill>
                <a:blip r:embed="rId37"/>
                <a:stretch>
                  <a:fillRect/>
                </a:stretch>
              </p:blipFill>
              <p:spPr>
                <a:xfrm>
                  <a:off x="2503130" y="1493946"/>
                  <a:ext cx="178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D4DFEB53-E6C4-4D79-A62A-8A727DD85E17}"/>
                    </a:ext>
                  </a:extLst>
                </p14:cNvPr>
                <p14:cNvContentPartPr/>
                <p14:nvPr/>
              </p14:nvContentPartPr>
              <p14:xfrm>
                <a:off x="2698970" y="1489266"/>
                <a:ext cx="225720" cy="239400"/>
              </p14:xfrm>
            </p:contentPart>
          </mc:Choice>
          <mc:Fallback xmlns="">
            <p:pic>
              <p:nvPicPr>
                <p:cNvPr id="21" name="Ink 20">
                  <a:extLst>
                    <a:ext uri="{FF2B5EF4-FFF2-40B4-BE49-F238E27FC236}">
                      <a16:creationId xmlns:a16="http://schemas.microsoft.com/office/drawing/2014/main" id="{D4DFEB53-E6C4-4D79-A62A-8A727DD85E17}"/>
                    </a:ext>
                  </a:extLst>
                </p:cNvPr>
                <p:cNvPicPr/>
                <p:nvPr/>
              </p:nvPicPr>
              <p:blipFill>
                <a:blip r:embed="rId39"/>
                <a:stretch>
                  <a:fillRect/>
                </a:stretch>
              </p:blipFill>
              <p:spPr>
                <a:xfrm>
                  <a:off x="2690330" y="1480626"/>
                  <a:ext cx="2433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A34258D8-7592-413A-8DAC-A529D283D825}"/>
                    </a:ext>
                  </a:extLst>
                </p14:cNvPr>
                <p14:cNvContentPartPr/>
                <p14:nvPr/>
              </p14:nvContentPartPr>
              <p14:xfrm>
                <a:off x="2944130" y="1380546"/>
                <a:ext cx="168480" cy="340200"/>
              </p14:xfrm>
            </p:contentPart>
          </mc:Choice>
          <mc:Fallback xmlns="">
            <p:pic>
              <p:nvPicPr>
                <p:cNvPr id="22" name="Ink 21">
                  <a:extLst>
                    <a:ext uri="{FF2B5EF4-FFF2-40B4-BE49-F238E27FC236}">
                      <a16:creationId xmlns:a16="http://schemas.microsoft.com/office/drawing/2014/main" id="{A34258D8-7592-413A-8DAC-A529D283D825}"/>
                    </a:ext>
                  </a:extLst>
                </p:cNvPr>
                <p:cNvPicPr/>
                <p:nvPr/>
              </p:nvPicPr>
              <p:blipFill>
                <a:blip r:embed="rId41"/>
                <a:stretch>
                  <a:fillRect/>
                </a:stretch>
              </p:blipFill>
              <p:spPr>
                <a:xfrm>
                  <a:off x="2935490" y="1371906"/>
                  <a:ext cx="186120" cy="357840"/>
                </a:xfrm>
                <a:prstGeom prst="rect">
                  <a:avLst/>
                </a:prstGeom>
              </p:spPr>
            </p:pic>
          </mc:Fallback>
        </mc:AlternateContent>
      </p:grpSp>
      <p:grpSp>
        <p:nvGrpSpPr>
          <p:cNvPr id="59" name="Group 58">
            <a:extLst>
              <a:ext uri="{FF2B5EF4-FFF2-40B4-BE49-F238E27FC236}">
                <a16:creationId xmlns:a16="http://schemas.microsoft.com/office/drawing/2014/main" id="{CEE6A6EB-6A4F-4048-A18E-FE7B3DD5D850}"/>
              </a:ext>
            </a:extLst>
          </p:cNvPr>
          <p:cNvGrpSpPr/>
          <p:nvPr/>
        </p:nvGrpSpPr>
        <p:grpSpPr>
          <a:xfrm>
            <a:off x="3218810" y="4957506"/>
            <a:ext cx="2428920" cy="1396800"/>
            <a:chOff x="3218810" y="4957506"/>
            <a:chExt cx="2428920" cy="1396800"/>
          </a:xfrm>
        </p:grpSpPr>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7DAADDEB-467E-4980-B70F-F68D14E3F036}"/>
                    </a:ext>
                  </a:extLst>
                </p14:cNvPr>
                <p14:cNvContentPartPr/>
                <p14:nvPr/>
              </p14:nvContentPartPr>
              <p14:xfrm>
                <a:off x="3960770" y="4957506"/>
                <a:ext cx="1488240" cy="523440"/>
              </p14:xfrm>
            </p:contentPart>
          </mc:Choice>
          <mc:Fallback xmlns="">
            <p:pic>
              <p:nvPicPr>
                <p:cNvPr id="38" name="Ink 37">
                  <a:extLst>
                    <a:ext uri="{FF2B5EF4-FFF2-40B4-BE49-F238E27FC236}">
                      <a16:creationId xmlns:a16="http://schemas.microsoft.com/office/drawing/2014/main" id="{7DAADDEB-467E-4980-B70F-F68D14E3F036}"/>
                    </a:ext>
                  </a:extLst>
                </p:cNvPr>
                <p:cNvPicPr/>
                <p:nvPr/>
              </p:nvPicPr>
              <p:blipFill>
                <a:blip r:embed="rId43"/>
                <a:stretch>
                  <a:fillRect/>
                </a:stretch>
              </p:blipFill>
              <p:spPr>
                <a:xfrm>
                  <a:off x="3952130" y="4948866"/>
                  <a:ext cx="150588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7FF25761-D75F-4180-9196-5B378A06953F}"/>
                    </a:ext>
                  </a:extLst>
                </p14:cNvPr>
                <p14:cNvContentPartPr/>
                <p14:nvPr/>
              </p14:nvContentPartPr>
              <p14:xfrm>
                <a:off x="3834770" y="5432346"/>
                <a:ext cx="1812600" cy="921960"/>
              </p14:xfrm>
            </p:contentPart>
          </mc:Choice>
          <mc:Fallback xmlns="">
            <p:pic>
              <p:nvPicPr>
                <p:cNvPr id="39" name="Ink 38">
                  <a:extLst>
                    <a:ext uri="{FF2B5EF4-FFF2-40B4-BE49-F238E27FC236}">
                      <a16:creationId xmlns:a16="http://schemas.microsoft.com/office/drawing/2014/main" id="{7FF25761-D75F-4180-9196-5B378A06953F}"/>
                    </a:ext>
                  </a:extLst>
                </p:cNvPr>
                <p:cNvPicPr/>
                <p:nvPr/>
              </p:nvPicPr>
              <p:blipFill>
                <a:blip r:embed="rId45"/>
                <a:stretch>
                  <a:fillRect/>
                </a:stretch>
              </p:blipFill>
              <p:spPr>
                <a:xfrm>
                  <a:off x="3826130" y="5423346"/>
                  <a:ext cx="1830240" cy="939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0D6AC7D6-1C94-41E3-AB73-434C6EF6B8DE}"/>
                    </a:ext>
                  </a:extLst>
                </p14:cNvPr>
                <p14:cNvContentPartPr/>
                <p14:nvPr/>
              </p14:nvContentPartPr>
              <p14:xfrm>
                <a:off x="5507330" y="5188986"/>
                <a:ext cx="140400" cy="763920"/>
              </p14:xfrm>
            </p:contentPart>
          </mc:Choice>
          <mc:Fallback xmlns="">
            <p:pic>
              <p:nvPicPr>
                <p:cNvPr id="40" name="Ink 39">
                  <a:extLst>
                    <a:ext uri="{FF2B5EF4-FFF2-40B4-BE49-F238E27FC236}">
                      <a16:creationId xmlns:a16="http://schemas.microsoft.com/office/drawing/2014/main" id="{0D6AC7D6-1C94-41E3-AB73-434C6EF6B8DE}"/>
                    </a:ext>
                  </a:extLst>
                </p:cNvPr>
                <p:cNvPicPr/>
                <p:nvPr/>
              </p:nvPicPr>
              <p:blipFill>
                <a:blip r:embed="rId47"/>
                <a:stretch>
                  <a:fillRect/>
                </a:stretch>
              </p:blipFill>
              <p:spPr>
                <a:xfrm>
                  <a:off x="5498690" y="5179986"/>
                  <a:ext cx="15804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46CE31D6-92C7-4EFA-A648-CD3C03F6E0D3}"/>
                    </a:ext>
                  </a:extLst>
                </p14:cNvPr>
                <p14:cNvContentPartPr/>
                <p14:nvPr/>
              </p14:nvContentPartPr>
              <p14:xfrm>
                <a:off x="4201610" y="5622786"/>
                <a:ext cx="351720" cy="127440"/>
              </p14:xfrm>
            </p:contentPart>
          </mc:Choice>
          <mc:Fallback xmlns="">
            <p:pic>
              <p:nvPicPr>
                <p:cNvPr id="41" name="Ink 40">
                  <a:extLst>
                    <a:ext uri="{FF2B5EF4-FFF2-40B4-BE49-F238E27FC236}">
                      <a16:creationId xmlns:a16="http://schemas.microsoft.com/office/drawing/2014/main" id="{46CE31D6-92C7-4EFA-A648-CD3C03F6E0D3}"/>
                    </a:ext>
                  </a:extLst>
                </p:cNvPr>
                <p:cNvPicPr/>
                <p:nvPr/>
              </p:nvPicPr>
              <p:blipFill>
                <a:blip r:embed="rId49"/>
                <a:stretch>
                  <a:fillRect/>
                </a:stretch>
              </p:blipFill>
              <p:spPr>
                <a:xfrm>
                  <a:off x="4192970" y="5614146"/>
                  <a:ext cx="3693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B07D497E-81F2-4655-92A2-EDDD01D19712}"/>
                    </a:ext>
                  </a:extLst>
                </p14:cNvPr>
                <p14:cNvContentPartPr/>
                <p14:nvPr/>
              </p14:nvContentPartPr>
              <p14:xfrm>
                <a:off x="4373330" y="5717106"/>
                <a:ext cx="182520" cy="187200"/>
              </p14:xfrm>
            </p:contentPart>
          </mc:Choice>
          <mc:Fallback xmlns="">
            <p:pic>
              <p:nvPicPr>
                <p:cNvPr id="42" name="Ink 41">
                  <a:extLst>
                    <a:ext uri="{FF2B5EF4-FFF2-40B4-BE49-F238E27FC236}">
                      <a16:creationId xmlns:a16="http://schemas.microsoft.com/office/drawing/2014/main" id="{B07D497E-81F2-4655-92A2-EDDD01D19712}"/>
                    </a:ext>
                  </a:extLst>
                </p:cNvPr>
                <p:cNvPicPr/>
                <p:nvPr/>
              </p:nvPicPr>
              <p:blipFill>
                <a:blip r:embed="rId51"/>
                <a:stretch>
                  <a:fillRect/>
                </a:stretch>
              </p:blipFill>
              <p:spPr>
                <a:xfrm>
                  <a:off x="4364330" y="5708106"/>
                  <a:ext cx="2001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5E0EC065-0020-45D4-BD19-B77978BEE4F4}"/>
                    </a:ext>
                  </a:extLst>
                </p14:cNvPr>
                <p14:cNvContentPartPr/>
                <p14:nvPr/>
              </p14:nvContentPartPr>
              <p14:xfrm>
                <a:off x="4426970" y="5676786"/>
                <a:ext cx="60840" cy="303120"/>
              </p14:xfrm>
            </p:contentPart>
          </mc:Choice>
          <mc:Fallback xmlns="">
            <p:pic>
              <p:nvPicPr>
                <p:cNvPr id="43" name="Ink 42">
                  <a:extLst>
                    <a:ext uri="{FF2B5EF4-FFF2-40B4-BE49-F238E27FC236}">
                      <a16:creationId xmlns:a16="http://schemas.microsoft.com/office/drawing/2014/main" id="{5E0EC065-0020-45D4-BD19-B77978BEE4F4}"/>
                    </a:ext>
                  </a:extLst>
                </p:cNvPr>
                <p:cNvPicPr/>
                <p:nvPr/>
              </p:nvPicPr>
              <p:blipFill>
                <a:blip r:embed="rId53"/>
                <a:stretch>
                  <a:fillRect/>
                </a:stretch>
              </p:blipFill>
              <p:spPr>
                <a:xfrm>
                  <a:off x="4417970" y="5668146"/>
                  <a:ext cx="784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DB4A1892-3AED-4F47-9B24-3696561A4575}"/>
                    </a:ext>
                  </a:extLst>
                </p14:cNvPr>
                <p14:cNvContentPartPr/>
                <p14:nvPr/>
              </p14:nvContentPartPr>
              <p14:xfrm>
                <a:off x="4529210" y="5724306"/>
                <a:ext cx="177840" cy="166680"/>
              </p14:xfrm>
            </p:contentPart>
          </mc:Choice>
          <mc:Fallback xmlns="">
            <p:pic>
              <p:nvPicPr>
                <p:cNvPr id="44" name="Ink 43">
                  <a:extLst>
                    <a:ext uri="{FF2B5EF4-FFF2-40B4-BE49-F238E27FC236}">
                      <a16:creationId xmlns:a16="http://schemas.microsoft.com/office/drawing/2014/main" id="{DB4A1892-3AED-4F47-9B24-3696561A4575}"/>
                    </a:ext>
                  </a:extLst>
                </p:cNvPr>
                <p:cNvPicPr/>
                <p:nvPr/>
              </p:nvPicPr>
              <p:blipFill>
                <a:blip r:embed="rId55"/>
                <a:stretch>
                  <a:fillRect/>
                </a:stretch>
              </p:blipFill>
              <p:spPr>
                <a:xfrm>
                  <a:off x="4520210" y="5715666"/>
                  <a:ext cx="195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C5A908E1-0DCC-4459-AFDE-7BF510AB848F}"/>
                    </a:ext>
                  </a:extLst>
                </p14:cNvPr>
                <p14:cNvContentPartPr/>
                <p14:nvPr/>
              </p14:nvContentPartPr>
              <p14:xfrm>
                <a:off x="4773290" y="5537466"/>
                <a:ext cx="170280" cy="68400"/>
              </p14:xfrm>
            </p:contentPart>
          </mc:Choice>
          <mc:Fallback xmlns="">
            <p:pic>
              <p:nvPicPr>
                <p:cNvPr id="45" name="Ink 44">
                  <a:extLst>
                    <a:ext uri="{FF2B5EF4-FFF2-40B4-BE49-F238E27FC236}">
                      <a16:creationId xmlns:a16="http://schemas.microsoft.com/office/drawing/2014/main" id="{C5A908E1-0DCC-4459-AFDE-7BF510AB848F}"/>
                    </a:ext>
                  </a:extLst>
                </p:cNvPr>
                <p:cNvPicPr/>
                <p:nvPr/>
              </p:nvPicPr>
              <p:blipFill>
                <a:blip r:embed="rId57"/>
                <a:stretch>
                  <a:fillRect/>
                </a:stretch>
              </p:blipFill>
              <p:spPr>
                <a:xfrm>
                  <a:off x="4764650" y="5528466"/>
                  <a:ext cx="1879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454A915B-0091-4763-9405-EDA2036CB477}"/>
                    </a:ext>
                  </a:extLst>
                </p14:cNvPr>
                <p14:cNvContentPartPr/>
                <p14:nvPr/>
              </p14:nvContentPartPr>
              <p14:xfrm>
                <a:off x="4830170" y="5606226"/>
                <a:ext cx="195120" cy="222480"/>
              </p14:xfrm>
            </p:contentPart>
          </mc:Choice>
          <mc:Fallback xmlns="">
            <p:pic>
              <p:nvPicPr>
                <p:cNvPr id="46" name="Ink 45">
                  <a:extLst>
                    <a:ext uri="{FF2B5EF4-FFF2-40B4-BE49-F238E27FC236}">
                      <a16:creationId xmlns:a16="http://schemas.microsoft.com/office/drawing/2014/main" id="{454A915B-0091-4763-9405-EDA2036CB477}"/>
                    </a:ext>
                  </a:extLst>
                </p:cNvPr>
                <p:cNvPicPr/>
                <p:nvPr/>
              </p:nvPicPr>
              <p:blipFill>
                <a:blip r:embed="rId59"/>
                <a:stretch>
                  <a:fillRect/>
                </a:stretch>
              </p:blipFill>
              <p:spPr>
                <a:xfrm>
                  <a:off x="4821170" y="5597586"/>
                  <a:ext cx="2127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0A5546B1-D7ED-4B7E-9880-9C9CC5020FA9}"/>
                    </a:ext>
                  </a:extLst>
                </p14:cNvPr>
                <p14:cNvContentPartPr/>
                <p14:nvPr/>
              </p14:nvContentPartPr>
              <p14:xfrm>
                <a:off x="4839890" y="5543946"/>
                <a:ext cx="264600" cy="345600"/>
              </p14:xfrm>
            </p:contentPart>
          </mc:Choice>
          <mc:Fallback xmlns="">
            <p:pic>
              <p:nvPicPr>
                <p:cNvPr id="47" name="Ink 46">
                  <a:extLst>
                    <a:ext uri="{FF2B5EF4-FFF2-40B4-BE49-F238E27FC236}">
                      <a16:creationId xmlns:a16="http://schemas.microsoft.com/office/drawing/2014/main" id="{0A5546B1-D7ED-4B7E-9880-9C9CC5020FA9}"/>
                    </a:ext>
                  </a:extLst>
                </p:cNvPr>
                <p:cNvPicPr/>
                <p:nvPr/>
              </p:nvPicPr>
              <p:blipFill>
                <a:blip r:embed="rId61"/>
                <a:stretch>
                  <a:fillRect/>
                </a:stretch>
              </p:blipFill>
              <p:spPr>
                <a:xfrm>
                  <a:off x="4830890" y="5534946"/>
                  <a:ext cx="2822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2FFDD6A6-7BD6-4FEA-981C-CF1A626A86D8}"/>
                    </a:ext>
                  </a:extLst>
                </p14:cNvPr>
                <p14:cNvContentPartPr/>
                <p14:nvPr/>
              </p14:nvContentPartPr>
              <p14:xfrm>
                <a:off x="3218810" y="5397066"/>
                <a:ext cx="79560" cy="415800"/>
              </p14:xfrm>
            </p:contentPart>
          </mc:Choice>
          <mc:Fallback xmlns="">
            <p:pic>
              <p:nvPicPr>
                <p:cNvPr id="49" name="Ink 48">
                  <a:extLst>
                    <a:ext uri="{FF2B5EF4-FFF2-40B4-BE49-F238E27FC236}">
                      <a16:creationId xmlns:a16="http://schemas.microsoft.com/office/drawing/2014/main" id="{2FFDD6A6-7BD6-4FEA-981C-CF1A626A86D8}"/>
                    </a:ext>
                  </a:extLst>
                </p:cNvPr>
                <p:cNvPicPr/>
                <p:nvPr/>
              </p:nvPicPr>
              <p:blipFill>
                <a:blip r:embed="rId63"/>
                <a:stretch>
                  <a:fillRect/>
                </a:stretch>
              </p:blipFill>
              <p:spPr>
                <a:xfrm>
                  <a:off x="3209810" y="5388426"/>
                  <a:ext cx="972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C9A336EF-C14C-48CA-8CBE-964C70859D8D}"/>
                    </a:ext>
                  </a:extLst>
                </p14:cNvPr>
                <p14:cNvContentPartPr/>
                <p14:nvPr/>
              </p14:nvContentPartPr>
              <p14:xfrm>
                <a:off x="3232850" y="5576346"/>
                <a:ext cx="175680" cy="150120"/>
              </p14:xfrm>
            </p:contentPart>
          </mc:Choice>
          <mc:Fallback xmlns="">
            <p:pic>
              <p:nvPicPr>
                <p:cNvPr id="50" name="Ink 49">
                  <a:extLst>
                    <a:ext uri="{FF2B5EF4-FFF2-40B4-BE49-F238E27FC236}">
                      <a16:creationId xmlns:a16="http://schemas.microsoft.com/office/drawing/2014/main" id="{C9A336EF-C14C-48CA-8CBE-964C70859D8D}"/>
                    </a:ext>
                  </a:extLst>
                </p:cNvPr>
                <p:cNvPicPr/>
                <p:nvPr/>
              </p:nvPicPr>
              <p:blipFill>
                <a:blip r:embed="rId65"/>
                <a:stretch>
                  <a:fillRect/>
                </a:stretch>
              </p:blipFill>
              <p:spPr>
                <a:xfrm>
                  <a:off x="3223850" y="5567346"/>
                  <a:ext cx="1933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Ink 50">
                  <a:extLst>
                    <a:ext uri="{FF2B5EF4-FFF2-40B4-BE49-F238E27FC236}">
                      <a16:creationId xmlns:a16="http://schemas.microsoft.com/office/drawing/2014/main" id="{332F4B7A-8028-4F2E-BD61-EB29864FD1AC}"/>
                    </a:ext>
                  </a:extLst>
                </p14:cNvPr>
                <p14:cNvContentPartPr/>
                <p14:nvPr/>
              </p14:nvContentPartPr>
              <p14:xfrm>
                <a:off x="3377210" y="5388786"/>
                <a:ext cx="163440" cy="272880"/>
              </p14:xfrm>
            </p:contentPart>
          </mc:Choice>
          <mc:Fallback xmlns="">
            <p:pic>
              <p:nvPicPr>
                <p:cNvPr id="51" name="Ink 50">
                  <a:extLst>
                    <a:ext uri="{FF2B5EF4-FFF2-40B4-BE49-F238E27FC236}">
                      <a16:creationId xmlns:a16="http://schemas.microsoft.com/office/drawing/2014/main" id="{332F4B7A-8028-4F2E-BD61-EB29864FD1AC}"/>
                    </a:ext>
                  </a:extLst>
                </p:cNvPr>
                <p:cNvPicPr/>
                <p:nvPr/>
              </p:nvPicPr>
              <p:blipFill>
                <a:blip r:embed="rId67"/>
                <a:stretch>
                  <a:fillRect/>
                </a:stretch>
              </p:blipFill>
              <p:spPr>
                <a:xfrm>
                  <a:off x="3368210" y="5380146"/>
                  <a:ext cx="18108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Ink 51">
                  <a:extLst>
                    <a:ext uri="{FF2B5EF4-FFF2-40B4-BE49-F238E27FC236}">
                      <a16:creationId xmlns:a16="http://schemas.microsoft.com/office/drawing/2014/main" id="{803018E5-4986-4F2E-83ED-441E1967A133}"/>
                    </a:ext>
                  </a:extLst>
                </p14:cNvPr>
                <p14:cNvContentPartPr/>
                <p14:nvPr/>
              </p14:nvContentPartPr>
              <p14:xfrm>
                <a:off x="3569810" y="5239746"/>
                <a:ext cx="261360" cy="347400"/>
              </p14:xfrm>
            </p:contentPart>
          </mc:Choice>
          <mc:Fallback xmlns="">
            <p:pic>
              <p:nvPicPr>
                <p:cNvPr id="52" name="Ink 51">
                  <a:extLst>
                    <a:ext uri="{FF2B5EF4-FFF2-40B4-BE49-F238E27FC236}">
                      <a16:creationId xmlns:a16="http://schemas.microsoft.com/office/drawing/2014/main" id="{803018E5-4986-4F2E-83ED-441E1967A133}"/>
                    </a:ext>
                  </a:extLst>
                </p:cNvPr>
                <p:cNvPicPr/>
                <p:nvPr/>
              </p:nvPicPr>
              <p:blipFill>
                <a:blip r:embed="rId69"/>
                <a:stretch>
                  <a:fillRect/>
                </a:stretch>
              </p:blipFill>
              <p:spPr>
                <a:xfrm>
                  <a:off x="3561170" y="5230746"/>
                  <a:ext cx="2790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7039E679-43EE-414F-AFF3-433BB142FD85}"/>
                    </a:ext>
                  </a:extLst>
                </p14:cNvPr>
                <p14:cNvContentPartPr/>
                <p14:nvPr/>
              </p14:nvContentPartPr>
              <p14:xfrm>
                <a:off x="3708410" y="5511906"/>
                <a:ext cx="22680" cy="74520"/>
              </p14:xfrm>
            </p:contentPart>
          </mc:Choice>
          <mc:Fallback xmlns="">
            <p:pic>
              <p:nvPicPr>
                <p:cNvPr id="53" name="Ink 52">
                  <a:extLst>
                    <a:ext uri="{FF2B5EF4-FFF2-40B4-BE49-F238E27FC236}">
                      <a16:creationId xmlns:a16="http://schemas.microsoft.com/office/drawing/2014/main" id="{7039E679-43EE-414F-AFF3-433BB142FD85}"/>
                    </a:ext>
                  </a:extLst>
                </p:cNvPr>
                <p:cNvPicPr/>
                <p:nvPr/>
              </p:nvPicPr>
              <p:blipFill>
                <a:blip r:embed="rId71"/>
                <a:stretch>
                  <a:fillRect/>
                </a:stretch>
              </p:blipFill>
              <p:spPr>
                <a:xfrm>
                  <a:off x="3699770" y="5502906"/>
                  <a:ext cx="403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92B86EEA-0553-4631-AD3E-FABFE822F6D8}"/>
                    </a:ext>
                  </a:extLst>
                </p14:cNvPr>
                <p14:cNvContentPartPr/>
                <p14:nvPr/>
              </p14:nvContentPartPr>
              <p14:xfrm>
                <a:off x="3785810" y="5318226"/>
                <a:ext cx="137160" cy="196200"/>
              </p14:xfrm>
            </p:contentPart>
          </mc:Choice>
          <mc:Fallback xmlns="">
            <p:pic>
              <p:nvPicPr>
                <p:cNvPr id="54" name="Ink 53">
                  <a:extLst>
                    <a:ext uri="{FF2B5EF4-FFF2-40B4-BE49-F238E27FC236}">
                      <a16:creationId xmlns:a16="http://schemas.microsoft.com/office/drawing/2014/main" id="{92B86EEA-0553-4631-AD3E-FABFE822F6D8}"/>
                    </a:ext>
                  </a:extLst>
                </p:cNvPr>
                <p:cNvPicPr/>
                <p:nvPr/>
              </p:nvPicPr>
              <p:blipFill>
                <a:blip r:embed="rId73"/>
                <a:stretch>
                  <a:fillRect/>
                </a:stretch>
              </p:blipFill>
              <p:spPr>
                <a:xfrm>
                  <a:off x="3776810" y="5309586"/>
                  <a:ext cx="154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1050B251-DD12-4883-8041-99713D115800}"/>
                    </a:ext>
                  </a:extLst>
                </p14:cNvPr>
                <p14:cNvContentPartPr/>
                <p14:nvPr/>
              </p14:nvContentPartPr>
              <p14:xfrm>
                <a:off x="3915410" y="5246226"/>
                <a:ext cx="227880" cy="242640"/>
              </p14:xfrm>
            </p:contentPart>
          </mc:Choice>
          <mc:Fallback xmlns="">
            <p:pic>
              <p:nvPicPr>
                <p:cNvPr id="55" name="Ink 54">
                  <a:extLst>
                    <a:ext uri="{FF2B5EF4-FFF2-40B4-BE49-F238E27FC236}">
                      <a16:creationId xmlns:a16="http://schemas.microsoft.com/office/drawing/2014/main" id="{1050B251-DD12-4883-8041-99713D115800}"/>
                    </a:ext>
                  </a:extLst>
                </p:cNvPr>
                <p:cNvPicPr/>
                <p:nvPr/>
              </p:nvPicPr>
              <p:blipFill>
                <a:blip r:embed="rId75"/>
                <a:stretch>
                  <a:fillRect/>
                </a:stretch>
              </p:blipFill>
              <p:spPr>
                <a:xfrm>
                  <a:off x="3906770" y="5237226"/>
                  <a:ext cx="2455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6" name="Ink 55">
                  <a:extLst>
                    <a:ext uri="{FF2B5EF4-FFF2-40B4-BE49-F238E27FC236}">
                      <a16:creationId xmlns:a16="http://schemas.microsoft.com/office/drawing/2014/main" id="{559F32E7-9C54-4D8A-A43F-524BCDA6DF57}"/>
                    </a:ext>
                  </a:extLst>
                </p14:cNvPr>
                <p14:cNvContentPartPr/>
                <p14:nvPr/>
              </p14:nvContentPartPr>
              <p14:xfrm>
                <a:off x="4243010" y="5173866"/>
                <a:ext cx="132480" cy="128880"/>
              </p14:xfrm>
            </p:contentPart>
          </mc:Choice>
          <mc:Fallback xmlns="">
            <p:pic>
              <p:nvPicPr>
                <p:cNvPr id="56" name="Ink 55">
                  <a:extLst>
                    <a:ext uri="{FF2B5EF4-FFF2-40B4-BE49-F238E27FC236}">
                      <a16:creationId xmlns:a16="http://schemas.microsoft.com/office/drawing/2014/main" id="{559F32E7-9C54-4D8A-A43F-524BCDA6DF57}"/>
                    </a:ext>
                  </a:extLst>
                </p:cNvPr>
                <p:cNvPicPr/>
                <p:nvPr/>
              </p:nvPicPr>
              <p:blipFill>
                <a:blip r:embed="rId77"/>
                <a:stretch>
                  <a:fillRect/>
                </a:stretch>
              </p:blipFill>
              <p:spPr>
                <a:xfrm>
                  <a:off x="4234370" y="5164866"/>
                  <a:ext cx="1501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85225A28-662A-410A-A624-2A3155D67A70}"/>
                    </a:ext>
                  </a:extLst>
                </p14:cNvPr>
                <p14:cNvContentPartPr/>
                <p14:nvPr/>
              </p14:nvContentPartPr>
              <p14:xfrm>
                <a:off x="4366850" y="5357826"/>
                <a:ext cx="42480" cy="75240"/>
              </p14:xfrm>
            </p:contentPart>
          </mc:Choice>
          <mc:Fallback xmlns="">
            <p:pic>
              <p:nvPicPr>
                <p:cNvPr id="57" name="Ink 56">
                  <a:extLst>
                    <a:ext uri="{FF2B5EF4-FFF2-40B4-BE49-F238E27FC236}">
                      <a16:creationId xmlns:a16="http://schemas.microsoft.com/office/drawing/2014/main" id="{85225A28-662A-410A-A624-2A3155D67A70}"/>
                    </a:ext>
                  </a:extLst>
                </p:cNvPr>
                <p:cNvPicPr/>
                <p:nvPr/>
              </p:nvPicPr>
              <p:blipFill>
                <a:blip r:embed="rId79"/>
                <a:stretch>
                  <a:fillRect/>
                </a:stretch>
              </p:blipFill>
              <p:spPr>
                <a:xfrm>
                  <a:off x="4358210" y="5348826"/>
                  <a:ext cx="60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FC77C35B-68F0-4C4F-AB7E-778EDAF9E153}"/>
                    </a:ext>
                  </a:extLst>
                </p14:cNvPr>
                <p14:cNvContentPartPr/>
                <p14:nvPr/>
              </p14:nvContentPartPr>
              <p14:xfrm>
                <a:off x="4383410" y="5231826"/>
                <a:ext cx="282240" cy="146520"/>
              </p14:xfrm>
            </p:contentPart>
          </mc:Choice>
          <mc:Fallback xmlns="">
            <p:pic>
              <p:nvPicPr>
                <p:cNvPr id="58" name="Ink 57">
                  <a:extLst>
                    <a:ext uri="{FF2B5EF4-FFF2-40B4-BE49-F238E27FC236}">
                      <a16:creationId xmlns:a16="http://schemas.microsoft.com/office/drawing/2014/main" id="{FC77C35B-68F0-4C4F-AB7E-778EDAF9E153}"/>
                    </a:ext>
                  </a:extLst>
                </p:cNvPr>
                <p:cNvPicPr/>
                <p:nvPr/>
              </p:nvPicPr>
              <p:blipFill>
                <a:blip r:embed="rId81"/>
                <a:stretch>
                  <a:fillRect/>
                </a:stretch>
              </p:blipFill>
              <p:spPr>
                <a:xfrm>
                  <a:off x="4374410" y="5222826"/>
                  <a:ext cx="299880" cy="164160"/>
                </a:xfrm>
                <a:prstGeom prst="rect">
                  <a:avLst/>
                </a:prstGeom>
              </p:spPr>
            </p:pic>
          </mc:Fallback>
        </mc:AlternateContent>
      </p:grpSp>
      <p:grpSp>
        <p:nvGrpSpPr>
          <p:cNvPr id="64" name="Group 63">
            <a:extLst>
              <a:ext uri="{FF2B5EF4-FFF2-40B4-BE49-F238E27FC236}">
                <a16:creationId xmlns:a16="http://schemas.microsoft.com/office/drawing/2014/main" id="{E8880CEB-2451-42AB-BAB9-39270ADB45C3}"/>
              </a:ext>
            </a:extLst>
          </p:cNvPr>
          <p:cNvGrpSpPr/>
          <p:nvPr/>
        </p:nvGrpSpPr>
        <p:grpSpPr>
          <a:xfrm>
            <a:off x="3773930" y="672786"/>
            <a:ext cx="3540600" cy="4060440"/>
            <a:chOff x="3773930" y="672786"/>
            <a:chExt cx="3540600" cy="4060440"/>
          </a:xfrm>
        </p:grpSpPr>
        <mc:AlternateContent xmlns:mc="http://schemas.openxmlformats.org/markup-compatibility/2006" xmlns:p14="http://schemas.microsoft.com/office/powerpoint/2010/main">
          <mc:Choice Requires="p14">
            <p:contentPart p14:bwMode="auto" r:id="rId82">
              <p14:nvContentPartPr>
                <p14:cNvPr id="25" name="Ink 24">
                  <a:extLst>
                    <a:ext uri="{FF2B5EF4-FFF2-40B4-BE49-F238E27FC236}">
                      <a16:creationId xmlns:a16="http://schemas.microsoft.com/office/drawing/2014/main" id="{43985CFB-0237-4ED7-B1AA-E2BDA0A4D7E6}"/>
                    </a:ext>
                  </a:extLst>
                </p14:cNvPr>
                <p14:cNvContentPartPr/>
                <p14:nvPr/>
              </p14:nvContentPartPr>
              <p14:xfrm>
                <a:off x="3773930" y="1109826"/>
                <a:ext cx="1017000" cy="89640"/>
              </p14:xfrm>
            </p:contentPart>
          </mc:Choice>
          <mc:Fallback xmlns="">
            <p:pic>
              <p:nvPicPr>
                <p:cNvPr id="25" name="Ink 24">
                  <a:extLst>
                    <a:ext uri="{FF2B5EF4-FFF2-40B4-BE49-F238E27FC236}">
                      <a16:creationId xmlns:a16="http://schemas.microsoft.com/office/drawing/2014/main" id="{43985CFB-0237-4ED7-B1AA-E2BDA0A4D7E6}"/>
                    </a:ext>
                  </a:extLst>
                </p:cNvPr>
                <p:cNvPicPr/>
                <p:nvPr/>
              </p:nvPicPr>
              <p:blipFill>
                <a:blip r:embed="rId83"/>
                <a:stretch>
                  <a:fillRect/>
                </a:stretch>
              </p:blipFill>
              <p:spPr>
                <a:xfrm>
                  <a:off x="3764930" y="1101186"/>
                  <a:ext cx="10346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6" name="Ink 25">
                  <a:extLst>
                    <a:ext uri="{FF2B5EF4-FFF2-40B4-BE49-F238E27FC236}">
                      <a16:creationId xmlns:a16="http://schemas.microsoft.com/office/drawing/2014/main" id="{2F83F690-15B5-473F-A4E1-75A7A75E11E0}"/>
                    </a:ext>
                  </a:extLst>
                </p14:cNvPr>
                <p14:cNvContentPartPr/>
                <p14:nvPr/>
              </p14:nvContentPartPr>
              <p14:xfrm>
                <a:off x="4740530" y="995706"/>
                <a:ext cx="101520" cy="228240"/>
              </p14:xfrm>
            </p:contentPart>
          </mc:Choice>
          <mc:Fallback xmlns="">
            <p:pic>
              <p:nvPicPr>
                <p:cNvPr id="26" name="Ink 25">
                  <a:extLst>
                    <a:ext uri="{FF2B5EF4-FFF2-40B4-BE49-F238E27FC236}">
                      <a16:creationId xmlns:a16="http://schemas.microsoft.com/office/drawing/2014/main" id="{2F83F690-15B5-473F-A4E1-75A7A75E11E0}"/>
                    </a:ext>
                  </a:extLst>
                </p:cNvPr>
                <p:cNvPicPr/>
                <p:nvPr/>
              </p:nvPicPr>
              <p:blipFill>
                <a:blip r:embed="rId85"/>
                <a:stretch>
                  <a:fillRect/>
                </a:stretch>
              </p:blipFill>
              <p:spPr>
                <a:xfrm>
                  <a:off x="4731890" y="986706"/>
                  <a:ext cx="1191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 name="Ink 26">
                  <a:extLst>
                    <a:ext uri="{FF2B5EF4-FFF2-40B4-BE49-F238E27FC236}">
                      <a16:creationId xmlns:a16="http://schemas.microsoft.com/office/drawing/2014/main" id="{C799AA5A-C17D-4D58-BB9C-675DFCE2540A}"/>
                    </a:ext>
                  </a:extLst>
                </p14:cNvPr>
                <p14:cNvContentPartPr/>
                <p14:nvPr/>
              </p14:nvContentPartPr>
              <p14:xfrm>
                <a:off x="3886610" y="1448226"/>
                <a:ext cx="987120" cy="192240"/>
              </p14:xfrm>
            </p:contentPart>
          </mc:Choice>
          <mc:Fallback xmlns="">
            <p:pic>
              <p:nvPicPr>
                <p:cNvPr id="27" name="Ink 26">
                  <a:extLst>
                    <a:ext uri="{FF2B5EF4-FFF2-40B4-BE49-F238E27FC236}">
                      <a16:creationId xmlns:a16="http://schemas.microsoft.com/office/drawing/2014/main" id="{C799AA5A-C17D-4D58-BB9C-675DFCE2540A}"/>
                    </a:ext>
                  </a:extLst>
                </p:cNvPr>
                <p:cNvPicPr/>
                <p:nvPr/>
              </p:nvPicPr>
              <p:blipFill>
                <a:blip r:embed="rId87"/>
                <a:stretch>
                  <a:fillRect/>
                </a:stretch>
              </p:blipFill>
              <p:spPr>
                <a:xfrm>
                  <a:off x="3877610" y="1439226"/>
                  <a:ext cx="1004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 name="Ink 27">
                  <a:extLst>
                    <a:ext uri="{FF2B5EF4-FFF2-40B4-BE49-F238E27FC236}">
                      <a16:creationId xmlns:a16="http://schemas.microsoft.com/office/drawing/2014/main" id="{D8ADA09A-9EE3-493F-A4E8-FDE641171ACD}"/>
                    </a:ext>
                  </a:extLst>
                </p14:cNvPr>
                <p14:cNvContentPartPr/>
                <p14:nvPr/>
              </p14:nvContentPartPr>
              <p14:xfrm>
                <a:off x="4080290" y="1922346"/>
                <a:ext cx="577440" cy="93240"/>
              </p14:xfrm>
            </p:contentPart>
          </mc:Choice>
          <mc:Fallback xmlns="">
            <p:pic>
              <p:nvPicPr>
                <p:cNvPr id="28" name="Ink 27">
                  <a:extLst>
                    <a:ext uri="{FF2B5EF4-FFF2-40B4-BE49-F238E27FC236}">
                      <a16:creationId xmlns:a16="http://schemas.microsoft.com/office/drawing/2014/main" id="{D8ADA09A-9EE3-493F-A4E8-FDE641171ACD}"/>
                    </a:ext>
                  </a:extLst>
                </p:cNvPr>
                <p:cNvPicPr/>
                <p:nvPr/>
              </p:nvPicPr>
              <p:blipFill>
                <a:blip r:embed="rId89"/>
                <a:stretch>
                  <a:fillRect/>
                </a:stretch>
              </p:blipFill>
              <p:spPr>
                <a:xfrm>
                  <a:off x="4071650" y="1913346"/>
                  <a:ext cx="5950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 name="Ink 28">
                  <a:extLst>
                    <a:ext uri="{FF2B5EF4-FFF2-40B4-BE49-F238E27FC236}">
                      <a16:creationId xmlns:a16="http://schemas.microsoft.com/office/drawing/2014/main" id="{EF569B08-0D8D-4497-89FA-AC00E88A0FBC}"/>
                    </a:ext>
                  </a:extLst>
                </p14:cNvPr>
                <p14:cNvContentPartPr/>
                <p14:nvPr/>
              </p14:nvContentPartPr>
              <p14:xfrm>
                <a:off x="3886610" y="1845666"/>
                <a:ext cx="889920" cy="589320"/>
              </p14:xfrm>
            </p:contentPart>
          </mc:Choice>
          <mc:Fallback xmlns="">
            <p:pic>
              <p:nvPicPr>
                <p:cNvPr id="29" name="Ink 28">
                  <a:extLst>
                    <a:ext uri="{FF2B5EF4-FFF2-40B4-BE49-F238E27FC236}">
                      <a16:creationId xmlns:a16="http://schemas.microsoft.com/office/drawing/2014/main" id="{EF569B08-0D8D-4497-89FA-AC00E88A0FBC}"/>
                    </a:ext>
                  </a:extLst>
                </p:cNvPr>
                <p:cNvPicPr/>
                <p:nvPr/>
              </p:nvPicPr>
              <p:blipFill>
                <a:blip r:embed="rId91"/>
                <a:stretch>
                  <a:fillRect/>
                </a:stretch>
              </p:blipFill>
              <p:spPr>
                <a:xfrm>
                  <a:off x="3877610" y="1837026"/>
                  <a:ext cx="90756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 name="Ink 29">
                  <a:extLst>
                    <a:ext uri="{FF2B5EF4-FFF2-40B4-BE49-F238E27FC236}">
                      <a16:creationId xmlns:a16="http://schemas.microsoft.com/office/drawing/2014/main" id="{21B4A0D8-6127-43D4-9745-015FF47E6F67}"/>
                    </a:ext>
                  </a:extLst>
                </p14:cNvPr>
                <p14:cNvContentPartPr/>
                <p14:nvPr/>
              </p14:nvContentPartPr>
              <p14:xfrm>
                <a:off x="4537130" y="2207466"/>
                <a:ext cx="207720" cy="348120"/>
              </p14:xfrm>
            </p:contentPart>
          </mc:Choice>
          <mc:Fallback xmlns="">
            <p:pic>
              <p:nvPicPr>
                <p:cNvPr id="30" name="Ink 29">
                  <a:extLst>
                    <a:ext uri="{FF2B5EF4-FFF2-40B4-BE49-F238E27FC236}">
                      <a16:creationId xmlns:a16="http://schemas.microsoft.com/office/drawing/2014/main" id="{21B4A0D8-6127-43D4-9745-015FF47E6F67}"/>
                    </a:ext>
                  </a:extLst>
                </p:cNvPr>
                <p:cNvPicPr/>
                <p:nvPr/>
              </p:nvPicPr>
              <p:blipFill>
                <a:blip r:embed="rId93"/>
                <a:stretch>
                  <a:fillRect/>
                </a:stretch>
              </p:blipFill>
              <p:spPr>
                <a:xfrm>
                  <a:off x="4528130" y="2198466"/>
                  <a:ext cx="2253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3" name="Ink 32">
                  <a:extLst>
                    <a:ext uri="{FF2B5EF4-FFF2-40B4-BE49-F238E27FC236}">
                      <a16:creationId xmlns:a16="http://schemas.microsoft.com/office/drawing/2014/main" id="{B39CA7A6-4821-45E2-B7E5-C94256A36B72}"/>
                    </a:ext>
                  </a:extLst>
                </p14:cNvPr>
                <p14:cNvContentPartPr/>
                <p14:nvPr/>
              </p14:nvContentPartPr>
              <p14:xfrm>
                <a:off x="5280890" y="672786"/>
                <a:ext cx="534600" cy="443520"/>
              </p14:xfrm>
            </p:contentPart>
          </mc:Choice>
          <mc:Fallback xmlns="">
            <p:pic>
              <p:nvPicPr>
                <p:cNvPr id="33" name="Ink 32">
                  <a:extLst>
                    <a:ext uri="{FF2B5EF4-FFF2-40B4-BE49-F238E27FC236}">
                      <a16:creationId xmlns:a16="http://schemas.microsoft.com/office/drawing/2014/main" id="{B39CA7A6-4821-45E2-B7E5-C94256A36B72}"/>
                    </a:ext>
                  </a:extLst>
                </p:cNvPr>
                <p:cNvPicPr/>
                <p:nvPr/>
              </p:nvPicPr>
              <p:blipFill>
                <a:blip r:embed="rId95"/>
                <a:stretch>
                  <a:fillRect/>
                </a:stretch>
              </p:blipFill>
              <p:spPr>
                <a:xfrm>
                  <a:off x="5271890" y="663786"/>
                  <a:ext cx="55224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4" name="Ink 33">
                  <a:extLst>
                    <a:ext uri="{FF2B5EF4-FFF2-40B4-BE49-F238E27FC236}">
                      <a16:creationId xmlns:a16="http://schemas.microsoft.com/office/drawing/2014/main" id="{F4A68CB4-488A-474B-99DD-2CFDF1E487F1}"/>
                    </a:ext>
                  </a:extLst>
                </p14:cNvPr>
                <p14:cNvContentPartPr/>
                <p14:nvPr/>
              </p14:nvContentPartPr>
              <p14:xfrm>
                <a:off x="5243810" y="1265346"/>
                <a:ext cx="564840" cy="450360"/>
              </p14:xfrm>
            </p:contentPart>
          </mc:Choice>
          <mc:Fallback xmlns="">
            <p:pic>
              <p:nvPicPr>
                <p:cNvPr id="34" name="Ink 33">
                  <a:extLst>
                    <a:ext uri="{FF2B5EF4-FFF2-40B4-BE49-F238E27FC236}">
                      <a16:creationId xmlns:a16="http://schemas.microsoft.com/office/drawing/2014/main" id="{F4A68CB4-488A-474B-99DD-2CFDF1E487F1}"/>
                    </a:ext>
                  </a:extLst>
                </p:cNvPr>
                <p:cNvPicPr/>
                <p:nvPr/>
              </p:nvPicPr>
              <p:blipFill>
                <a:blip r:embed="rId97"/>
                <a:stretch>
                  <a:fillRect/>
                </a:stretch>
              </p:blipFill>
              <p:spPr>
                <a:xfrm>
                  <a:off x="5234810" y="1256706"/>
                  <a:ext cx="58248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5" name="Ink 34">
                  <a:extLst>
                    <a:ext uri="{FF2B5EF4-FFF2-40B4-BE49-F238E27FC236}">
                      <a16:creationId xmlns:a16="http://schemas.microsoft.com/office/drawing/2014/main" id="{4D07F6A3-B75A-4426-B560-337A69A0E101}"/>
                    </a:ext>
                  </a:extLst>
                </p14:cNvPr>
                <p14:cNvContentPartPr/>
                <p14:nvPr/>
              </p14:nvContentPartPr>
              <p14:xfrm>
                <a:off x="5176850" y="1849266"/>
                <a:ext cx="654480" cy="281160"/>
              </p14:xfrm>
            </p:contentPart>
          </mc:Choice>
          <mc:Fallback xmlns="">
            <p:pic>
              <p:nvPicPr>
                <p:cNvPr id="35" name="Ink 34">
                  <a:extLst>
                    <a:ext uri="{FF2B5EF4-FFF2-40B4-BE49-F238E27FC236}">
                      <a16:creationId xmlns:a16="http://schemas.microsoft.com/office/drawing/2014/main" id="{4D07F6A3-B75A-4426-B560-337A69A0E101}"/>
                    </a:ext>
                  </a:extLst>
                </p:cNvPr>
                <p:cNvPicPr/>
                <p:nvPr/>
              </p:nvPicPr>
              <p:blipFill>
                <a:blip r:embed="rId99"/>
                <a:stretch>
                  <a:fillRect/>
                </a:stretch>
              </p:blipFill>
              <p:spPr>
                <a:xfrm>
                  <a:off x="5167850" y="1840266"/>
                  <a:ext cx="6721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6" name="Ink 35">
                  <a:extLst>
                    <a:ext uri="{FF2B5EF4-FFF2-40B4-BE49-F238E27FC236}">
                      <a16:creationId xmlns:a16="http://schemas.microsoft.com/office/drawing/2014/main" id="{19A25824-AADD-439F-884A-0F38BE8437BC}"/>
                    </a:ext>
                  </a:extLst>
                </p14:cNvPr>
                <p14:cNvContentPartPr/>
                <p14:nvPr/>
              </p14:nvContentPartPr>
              <p14:xfrm>
                <a:off x="5037170" y="2213226"/>
                <a:ext cx="671400" cy="357480"/>
              </p14:xfrm>
            </p:contentPart>
          </mc:Choice>
          <mc:Fallback xmlns="">
            <p:pic>
              <p:nvPicPr>
                <p:cNvPr id="36" name="Ink 35">
                  <a:extLst>
                    <a:ext uri="{FF2B5EF4-FFF2-40B4-BE49-F238E27FC236}">
                      <a16:creationId xmlns:a16="http://schemas.microsoft.com/office/drawing/2014/main" id="{19A25824-AADD-439F-884A-0F38BE8437BC}"/>
                    </a:ext>
                  </a:extLst>
                </p:cNvPr>
                <p:cNvPicPr/>
                <p:nvPr/>
              </p:nvPicPr>
              <p:blipFill>
                <a:blip r:embed="rId101"/>
                <a:stretch>
                  <a:fillRect/>
                </a:stretch>
              </p:blipFill>
              <p:spPr>
                <a:xfrm>
                  <a:off x="5028530" y="2204226"/>
                  <a:ext cx="68904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8A65029B-0BC2-420E-8182-97C5EBFA29DB}"/>
                    </a:ext>
                  </a:extLst>
                </p14:cNvPr>
                <p14:cNvContentPartPr/>
                <p14:nvPr/>
              </p14:nvContentPartPr>
              <p14:xfrm>
                <a:off x="4768610" y="2797146"/>
                <a:ext cx="674640" cy="1936080"/>
              </p14:xfrm>
            </p:contentPart>
          </mc:Choice>
          <mc:Fallback xmlns="">
            <p:pic>
              <p:nvPicPr>
                <p:cNvPr id="60" name="Ink 59">
                  <a:extLst>
                    <a:ext uri="{FF2B5EF4-FFF2-40B4-BE49-F238E27FC236}">
                      <a16:creationId xmlns:a16="http://schemas.microsoft.com/office/drawing/2014/main" id="{8A65029B-0BC2-420E-8182-97C5EBFA29DB}"/>
                    </a:ext>
                  </a:extLst>
                </p:cNvPr>
                <p:cNvPicPr/>
                <p:nvPr/>
              </p:nvPicPr>
              <p:blipFill>
                <a:blip r:embed="rId103"/>
                <a:stretch>
                  <a:fillRect/>
                </a:stretch>
              </p:blipFill>
              <p:spPr>
                <a:xfrm>
                  <a:off x="4759970" y="2788506"/>
                  <a:ext cx="692280" cy="1953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637EABB9-428D-4032-AAAD-B79BBFF315C7}"/>
                    </a:ext>
                  </a:extLst>
                </p14:cNvPr>
                <p14:cNvContentPartPr/>
                <p14:nvPr/>
              </p14:nvContentPartPr>
              <p14:xfrm>
                <a:off x="5571770" y="1946466"/>
                <a:ext cx="591480" cy="2249640"/>
              </p14:xfrm>
            </p:contentPart>
          </mc:Choice>
          <mc:Fallback xmlns="">
            <p:pic>
              <p:nvPicPr>
                <p:cNvPr id="61" name="Ink 60">
                  <a:extLst>
                    <a:ext uri="{FF2B5EF4-FFF2-40B4-BE49-F238E27FC236}">
                      <a16:creationId xmlns:a16="http://schemas.microsoft.com/office/drawing/2014/main" id="{637EABB9-428D-4032-AAAD-B79BBFF315C7}"/>
                    </a:ext>
                  </a:extLst>
                </p:cNvPr>
                <p:cNvPicPr/>
                <p:nvPr/>
              </p:nvPicPr>
              <p:blipFill>
                <a:blip r:embed="rId105"/>
                <a:stretch>
                  <a:fillRect/>
                </a:stretch>
              </p:blipFill>
              <p:spPr>
                <a:xfrm>
                  <a:off x="5563130" y="1937826"/>
                  <a:ext cx="609120" cy="2267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993373ED-33DF-41A5-85FC-44716FA5F36C}"/>
                    </a:ext>
                  </a:extLst>
                </p14:cNvPr>
                <p14:cNvContentPartPr/>
                <p14:nvPr/>
              </p14:nvContentPartPr>
              <p14:xfrm>
                <a:off x="5777330" y="1423746"/>
                <a:ext cx="987120" cy="2961000"/>
              </p14:xfrm>
            </p:contentPart>
          </mc:Choice>
          <mc:Fallback xmlns="">
            <p:pic>
              <p:nvPicPr>
                <p:cNvPr id="62" name="Ink 61">
                  <a:extLst>
                    <a:ext uri="{FF2B5EF4-FFF2-40B4-BE49-F238E27FC236}">
                      <a16:creationId xmlns:a16="http://schemas.microsoft.com/office/drawing/2014/main" id="{993373ED-33DF-41A5-85FC-44716FA5F36C}"/>
                    </a:ext>
                  </a:extLst>
                </p:cNvPr>
                <p:cNvPicPr/>
                <p:nvPr/>
              </p:nvPicPr>
              <p:blipFill>
                <a:blip r:embed="rId107"/>
                <a:stretch>
                  <a:fillRect/>
                </a:stretch>
              </p:blipFill>
              <p:spPr>
                <a:xfrm>
                  <a:off x="5768690" y="1414746"/>
                  <a:ext cx="1004760" cy="2978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1916002A-C53B-465C-A1B4-27882B94B225}"/>
                    </a:ext>
                  </a:extLst>
                </p14:cNvPr>
                <p14:cNvContentPartPr/>
                <p14:nvPr/>
              </p14:nvContentPartPr>
              <p14:xfrm>
                <a:off x="5962010" y="858906"/>
                <a:ext cx="1352520" cy="3784320"/>
              </p14:xfrm>
            </p:contentPart>
          </mc:Choice>
          <mc:Fallback xmlns="">
            <p:pic>
              <p:nvPicPr>
                <p:cNvPr id="63" name="Ink 62">
                  <a:extLst>
                    <a:ext uri="{FF2B5EF4-FFF2-40B4-BE49-F238E27FC236}">
                      <a16:creationId xmlns:a16="http://schemas.microsoft.com/office/drawing/2014/main" id="{1916002A-C53B-465C-A1B4-27882B94B225}"/>
                    </a:ext>
                  </a:extLst>
                </p:cNvPr>
                <p:cNvPicPr/>
                <p:nvPr/>
              </p:nvPicPr>
              <p:blipFill>
                <a:blip r:embed="rId109"/>
                <a:stretch>
                  <a:fillRect/>
                </a:stretch>
              </p:blipFill>
              <p:spPr>
                <a:xfrm>
                  <a:off x="5953370" y="849906"/>
                  <a:ext cx="1370160" cy="380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89" name="Ink 88">
                <a:extLst>
                  <a:ext uri="{FF2B5EF4-FFF2-40B4-BE49-F238E27FC236}">
                    <a16:creationId xmlns:a16="http://schemas.microsoft.com/office/drawing/2014/main" id="{18CA1BB1-BDE9-4C12-B9ED-28022EF34981}"/>
                  </a:ext>
                </a:extLst>
              </p14:cNvPr>
              <p14:cNvContentPartPr/>
              <p14:nvPr/>
            </p14:nvContentPartPr>
            <p14:xfrm>
              <a:off x="7711970" y="1403946"/>
              <a:ext cx="3240" cy="15480"/>
            </p14:xfrm>
          </p:contentPart>
        </mc:Choice>
        <mc:Fallback xmlns="">
          <p:pic>
            <p:nvPicPr>
              <p:cNvPr id="89" name="Ink 88">
                <a:extLst>
                  <a:ext uri="{FF2B5EF4-FFF2-40B4-BE49-F238E27FC236}">
                    <a16:creationId xmlns:a16="http://schemas.microsoft.com/office/drawing/2014/main" id="{18CA1BB1-BDE9-4C12-B9ED-28022EF34981}"/>
                  </a:ext>
                </a:extLst>
              </p:cNvPr>
              <p:cNvPicPr/>
              <p:nvPr/>
            </p:nvPicPr>
            <p:blipFill>
              <a:blip r:embed="rId111"/>
              <a:stretch>
                <a:fillRect/>
              </a:stretch>
            </p:blipFill>
            <p:spPr>
              <a:xfrm>
                <a:off x="7702970" y="1395306"/>
                <a:ext cx="20880" cy="33120"/>
              </a:xfrm>
              <a:prstGeom prst="rect">
                <a:avLst/>
              </a:prstGeom>
            </p:spPr>
          </p:pic>
        </mc:Fallback>
      </mc:AlternateContent>
      <p:grpSp>
        <p:nvGrpSpPr>
          <p:cNvPr id="94" name="Group 93">
            <a:extLst>
              <a:ext uri="{FF2B5EF4-FFF2-40B4-BE49-F238E27FC236}">
                <a16:creationId xmlns:a16="http://schemas.microsoft.com/office/drawing/2014/main" id="{665C18C2-7FB3-4DA7-9CE4-6102014785AB}"/>
              </a:ext>
            </a:extLst>
          </p:cNvPr>
          <p:cNvGrpSpPr/>
          <p:nvPr/>
        </p:nvGrpSpPr>
        <p:grpSpPr>
          <a:xfrm>
            <a:off x="3276050" y="2731266"/>
            <a:ext cx="745200" cy="513360"/>
            <a:chOff x="3276050" y="2731266"/>
            <a:chExt cx="745200" cy="513360"/>
          </a:xfrm>
        </p:grpSpPr>
        <mc:AlternateContent xmlns:mc="http://schemas.openxmlformats.org/markup-compatibility/2006" xmlns:p14="http://schemas.microsoft.com/office/powerpoint/2010/main">
          <mc:Choice Requires="p14">
            <p:contentPart p14:bwMode="auto" r:id="rId112">
              <p14:nvContentPartPr>
                <p14:cNvPr id="91" name="Ink 90">
                  <a:extLst>
                    <a:ext uri="{FF2B5EF4-FFF2-40B4-BE49-F238E27FC236}">
                      <a16:creationId xmlns:a16="http://schemas.microsoft.com/office/drawing/2014/main" id="{4629129E-ADAA-4FD9-8E6C-A59C383C8E59}"/>
                    </a:ext>
                  </a:extLst>
                </p14:cNvPr>
                <p14:cNvContentPartPr/>
                <p14:nvPr/>
              </p14:nvContentPartPr>
              <p14:xfrm>
                <a:off x="3918650" y="2731266"/>
                <a:ext cx="88560" cy="25560"/>
              </p14:xfrm>
            </p:contentPart>
          </mc:Choice>
          <mc:Fallback xmlns="">
            <p:pic>
              <p:nvPicPr>
                <p:cNvPr id="91" name="Ink 90">
                  <a:extLst>
                    <a:ext uri="{FF2B5EF4-FFF2-40B4-BE49-F238E27FC236}">
                      <a16:creationId xmlns:a16="http://schemas.microsoft.com/office/drawing/2014/main" id="{4629129E-ADAA-4FD9-8E6C-A59C383C8E59}"/>
                    </a:ext>
                  </a:extLst>
                </p:cNvPr>
                <p:cNvPicPr/>
                <p:nvPr/>
              </p:nvPicPr>
              <p:blipFill>
                <a:blip r:embed="rId113"/>
                <a:stretch>
                  <a:fillRect/>
                </a:stretch>
              </p:blipFill>
              <p:spPr>
                <a:xfrm>
                  <a:off x="3909650" y="2722266"/>
                  <a:ext cx="106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Ink 91">
                  <a:extLst>
                    <a:ext uri="{FF2B5EF4-FFF2-40B4-BE49-F238E27FC236}">
                      <a16:creationId xmlns:a16="http://schemas.microsoft.com/office/drawing/2014/main" id="{64BFC523-0B33-43AD-91F9-0B9739299079}"/>
                    </a:ext>
                  </a:extLst>
                </p14:cNvPr>
                <p14:cNvContentPartPr/>
                <p14:nvPr/>
              </p14:nvContentPartPr>
              <p14:xfrm>
                <a:off x="3433010" y="2757186"/>
                <a:ext cx="588240" cy="365040"/>
              </p14:xfrm>
            </p:contentPart>
          </mc:Choice>
          <mc:Fallback xmlns="">
            <p:pic>
              <p:nvPicPr>
                <p:cNvPr id="92" name="Ink 91">
                  <a:extLst>
                    <a:ext uri="{FF2B5EF4-FFF2-40B4-BE49-F238E27FC236}">
                      <a16:creationId xmlns:a16="http://schemas.microsoft.com/office/drawing/2014/main" id="{64BFC523-0B33-43AD-91F9-0B9739299079}"/>
                    </a:ext>
                  </a:extLst>
                </p:cNvPr>
                <p:cNvPicPr/>
                <p:nvPr/>
              </p:nvPicPr>
              <p:blipFill>
                <a:blip r:embed="rId115"/>
                <a:stretch>
                  <a:fillRect/>
                </a:stretch>
              </p:blipFill>
              <p:spPr>
                <a:xfrm>
                  <a:off x="3424010" y="2748186"/>
                  <a:ext cx="6058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3" name="Ink 92">
                  <a:extLst>
                    <a:ext uri="{FF2B5EF4-FFF2-40B4-BE49-F238E27FC236}">
                      <a16:creationId xmlns:a16="http://schemas.microsoft.com/office/drawing/2014/main" id="{93221FA5-EE4B-419D-B27E-4AF3BDD47D17}"/>
                    </a:ext>
                  </a:extLst>
                </p14:cNvPr>
                <p14:cNvContentPartPr/>
                <p14:nvPr/>
              </p14:nvContentPartPr>
              <p14:xfrm>
                <a:off x="3276050" y="3167226"/>
                <a:ext cx="116640" cy="77400"/>
              </p14:xfrm>
            </p:contentPart>
          </mc:Choice>
          <mc:Fallback xmlns="">
            <p:pic>
              <p:nvPicPr>
                <p:cNvPr id="93" name="Ink 92">
                  <a:extLst>
                    <a:ext uri="{FF2B5EF4-FFF2-40B4-BE49-F238E27FC236}">
                      <a16:creationId xmlns:a16="http://schemas.microsoft.com/office/drawing/2014/main" id="{93221FA5-EE4B-419D-B27E-4AF3BDD47D17}"/>
                    </a:ext>
                  </a:extLst>
                </p:cNvPr>
                <p:cNvPicPr/>
                <p:nvPr/>
              </p:nvPicPr>
              <p:blipFill>
                <a:blip r:embed="rId117"/>
                <a:stretch>
                  <a:fillRect/>
                </a:stretch>
              </p:blipFill>
              <p:spPr>
                <a:xfrm>
                  <a:off x="3267050" y="3158586"/>
                  <a:ext cx="134280" cy="95040"/>
                </a:xfrm>
                <a:prstGeom prst="rect">
                  <a:avLst/>
                </a:prstGeom>
              </p:spPr>
            </p:pic>
          </mc:Fallback>
        </mc:AlternateContent>
      </p:grpSp>
      <p:grpSp>
        <p:nvGrpSpPr>
          <p:cNvPr id="111" name="Group 110">
            <a:extLst>
              <a:ext uri="{FF2B5EF4-FFF2-40B4-BE49-F238E27FC236}">
                <a16:creationId xmlns:a16="http://schemas.microsoft.com/office/drawing/2014/main" id="{A734726E-012E-4FC2-B500-1ED5AD4132CA}"/>
              </a:ext>
            </a:extLst>
          </p:cNvPr>
          <p:cNvGrpSpPr/>
          <p:nvPr/>
        </p:nvGrpSpPr>
        <p:grpSpPr>
          <a:xfrm>
            <a:off x="3515450" y="3399786"/>
            <a:ext cx="1623600" cy="959040"/>
            <a:chOff x="3515450" y="3399786"/>
            <a:chExt cx="1623600" cy="959040"/>
          </a:xfrm>
        </p:grpSpPr>
        <mc:AlternateContent xmlns:mc="http://schemas.openxmlformats.org/markup-compatibility/2006" xmlns:p14="http://schemas.microsoft.com/office/powerpoint/2010/main">
          <mc:Choice Requires="p14">
            <p:contentPart p14:bwMode="auto" r:id="rId118">
              <p14:nvContentPartPr>
                <p14:cNvPr id="65" name="Ink 64">
                  <a:extLst>
                    <a:ext uri="{FF2B5EF4-FFF2-40B4-BE49-F238E27FC236}">
                      <a16:creationId xmlns:a16="http://schemas.microsoft.com/office/drawing/2014/main" id="{C5CF58DF-068E-44D0-A556-E9556C6C63C7}"/>
                    </a:ext>
                  </a:extLst>
                </p14:cNvPr>
                <p14:cNvContentPartPr/>
                <p14:nvPr/>
              </p14:nvContentPartPr>
              <p14:xfrm>
                <a:off x="3861050" y="3835386"/>
                <a:ext cx="250920" cy="217080"/>
              </p14:xfrm>
            </p:contentPart>
          </mc:Choice>
          <mc:Fallback xmlns="">
            <p:pic>
              <p:nvPicPr>
                <p:cNvPr id="65" name="Ink 64">
                  <a:extLst>
                    <a:ext uri="{FF2B5EF4-FFF2-40B4-BE49-F238E27FC236}">
                      <a16:creationId xmlns:a16="http://schemas.microsoft.com/office/drawing/2014/main" id="{C5CF58DF-068E-44D0-A556-E9556C6C63C7}"/>
                    </a:ext>
                  </a:extLst>
                </p:cNvPr>
                <p:cNvPicPr/>
                <p:nvPr/>
              </p:nvPicPr>
              <p:blipFill>
                <a:blip r:embed="rId119"/>
                <a:stretch>
                  <a:fillRect/>
                </a:stretch>
              </p:blipFill>
              <p:spPr>
                <a:xfrm>
                  <a:off x="3852410" y="3826746"/>
                  <a:ext cx="2685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Ink 65">
                  <a:extLst>
                    <a:ext uri="{FF2B5EF4-FFF2-40B4-BE49-F238E27FC236}">
                      <a16:creationId xmlns:a16="http://schemas.microsoft.com/office/drawing/2014/main" id="{15AE9498-C49B-4700-B4B1-3FC71250A711}"/>
                    </a:ext>
                  </a:extLst>
                </p14:cNvPr>
                <p14:cNvContentPartPr/>
                <p14:nvPr/>
              </p14:nvContentPartPr>
              <p14:xfrm>
                <a:off x="3836930" y="3983346"/>
                <a:ext cx="363240" cy="162720"/>
              </p14:xfrm>
            </p:contentPart>
          </mc:Choice>
          <mc:Fallback xmlns="">
            <p:pic>
              <p:nvPicPr>
                <p:cNvPr id="66" name="Ink 65">
                  <a:extLst>
                    <a:ext uri="{FF2B5EF4-FFF2-40B4-BE49-F238E27FC236}">
                      <a16:creationId xmlns:a16="http://schemas.microsoft.com/office/drawing/2014/main" id="{15AE9498-C49B-4700-B4B1-3FC71250A711}"/>
                    </a:ext>
                  </a:extLst>
                </p:cNvPr>
                <p:cNvPicPr/>
                <p:nvPr/>
              </p:nvPicPr>
              <p:blipFill>
                <a:blip r:embed="rId121"/>
                <a:stretch>
                  <a:fillRect/>
                </a:stretch>
              </p:blipFill>
              <p:spPr>
                <a:xfrm>
                  <a:off x="3827930" y="3974706"/>
                  <a:ext cx="380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Ink 66">
                  <a:extLst>
                    <a:ext uri="{FF2B5EF4-FFF2-40B4-BE49-F238E27FC236}">
                      <a16:creationId xmlns:a16="http://schemas.microsoft.com/office/drawing/2014/main" id="{AAF6B50C-3246-494F-8EBE-CC3B43311B59}"/>
                    </a:ext>
                  </a:extLst>
                </p14:cNvPr>
                <p14:cNvContentPartPr/>
                <p14:nvPr/>
              </p14:nvContentPartPr>
              <p14:xfrm>
                <a:off x="4224290" y="4003506"/>
                <a:ext cx="68760" cy="100440"/>
              </p14:xfrm>
            </p:contentPart>
          </mc:Choice>
          <mc:Fallback xmlns="">
            <p:pic>
              <p:nvPicPr>
                <p:cNvPr id="67" name="Ink 66">
                  <a:extLst>
                    <a:ext uri="{FF2B5EF4-FFF2-40B4-BE49-F238E27FC236}">
                      <a16:creationId xmlns:a16="http://schemas.microsoft.com/office/drawing/2014/main" id="{AAF6B50C-3246-494F-8EBE-CC3B43311B59}"/>
                    </a:ext>
                  </a:extLst>
                </p:cNvPr>
                <p:cNvPicPr/>
                <p:nvPr/>
              </p:nvPicPr>
              <p:blipFill>
                <a:blip r:embed="rId123"/>
                <a:stretch>
                  <a:fillRect/>
                </a:stretch>
              </p:blipFill>
              <p:spPr>
                <a:xfrm>
                  <a:off x="4215650" y="3994866"/>
                  <a:ext cx="864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Ink 67">
                  <a:extLst>
                    <a:ext uri="{FF2B5EF4-FFF2-40B4-BE49-F238E27FC236}">
                      <a16:creationId xmlns:a16="http://schemas.microsoft.com/office/drawing/2014/main" id="{6414D26A-A5CB-48BB-8B57-E66021BFEBC8}"/>
                    </a:ext>
                  </a:extLst>
                </p14:cNvPr>
                <p14:cNvContentPartPr/>
                <p14:nvPr/>
              </p14:nvContentPartPr>
              <p14:xfrm>
                <a:off x="4334450" y="3754746"/>
                <a:ext cx="234000" cy="278640"/>
              </p14:xfrm>
            </p:contentPart>
          </mc:Choice>
          <mc:Fallback xmlns="">
            <p:pic>
              <p:nvPicPr>
                <p:cNvPr id="68" name="Ink 67">
                  <a:extLst>
                    <a:ext uri="{FF2B5EF4-FFF2-40B4-BE49-F238E27FC236}">
                      <a16:creationId xmlns:a16="http://schemas.microsoft.com/office/drawing/2014/main" id="{6414D26A-A5CB-48BB-8B57-E66021BFEBC8}"/>
                    </a:ext>
                  </a:extLst>
                </p:cNvPr>
                <p:cNvPicPr/>
                <p:nvPr/>
              </p:nvPicPr>
              <p:blipFill>
                <a:blip r:embed="rId125"/>
                <a:stretch>
                  <a:fillRect/>
                </a:stretch>
              </p:blipFill>
              <p:spPr>
                <a:xfrm>
                  <a:off x="4325810" y="3746106"/>
                  <a:ext cx="251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9" name="Ink 68">
                  <a:extLst>
                    <a:ext uri="{FF2B5EF4-FFF2-40B4-BE49-F238E27FC236}">
                      <a16:creationId xmlns:a16="http://schemas.microsoft.com/office/drawing/2014/main" id="{E3F70065-36F1-4E67-AC3B-8ADF9CEF7A94}"/>
                    </a:ext>
                  </a:extLst>
                </p14:cNvPr>
                <p14:cNvContentPartPr/>
                <p14:nvPr/>
              </p14:nvContentPartPr>
              <p14:xfrm>
                <a:off x="4588610" y="3818106"/>
                <a:ext cx="81720" cy="149400"/>
              </p14:xfrm>
            </p:contentPart>
          </mc:Choice>
          <mc:Fallback xmlns="">
            <p:pic>
              <p:nvPicPr>
                <p:cNvPr id="69" name="Ink 68">
                  <a:extLst>
                    <a:ext uri="{FF2B5EF4-FFF2-40B4-BE49-F238E27FC236}">
                      <a16:creationId xmlns:a16="http://schemas.microsoft.com/office/drawing/2014/main" id="{E3F70065-36F1-4E67-AC3B-8ADF9CEF7A94}"/>
                    </a:ext>
                  </a:extLst>
                </p:cNvPr>
                <p:cNvPicPr/>
                <p:nvPr/>
              </p:nvPicPr>
              <p:blipFill>
                <a:blip r:embed="rId127"/>
                <a:stretch>
                  <a:fillRect/>
                </a:stretch>
              </p:blipFill>
              <p:spPr>
                <a:xfrm>
                  <a:off x="4579970" y="3809106"/>
                  <a:ext cx="99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0" name="Ink 69">
                  <a:extLst>
                    <a:ext uri="{FF2B5EF4-FFF2-40B4-BE49-F238E27FC236}">
                      <a16:creationId xmlns:a16="http://schemas.microsoft.com/office/drawing/2014/main" id="{F6124B88-22FC-4A35-8AA4-3180FFFFBB89}"/>
                    </a:ext>
                  </a:extLst>
                </p14:cNvPr>
                <p14:cNvContentPartPr/>
                <p14:nvPr/>
              </p14:nvContentPartPr>
              <p14:xfrm>
                <a:off x="4687610" y="3664746"/>
                <a:ext cx="178920" cy="322560"/>
              </p14:xfrm>
            </p:contentPart>
          </mc:Choice>
          <mc:Fallback xmlns="">
            <p:pic>
              <p:nvPicPr>
                <p:cNvPr id="70" name="Ink 69">
                  <a:extLst>
                    <a:ext uri="{FF2B5EF4-FFF2-40B4-BE49-F238E27FC236}">
                      <a16:creationId xmlns:a16="http://schemas.microsoft.com/office/drawing/2014/main" id="{F6124B88-22FC-4A35-8AA4-3180FFFFBB89}"/>
                    </a:ext>
                  </a:extLst>
                </p:cNvPr>
                <p:cNvPicPr/>
                <p:nvPr/>
              </p:nvPicPr>
              <p:blipFill>
                <a:blip r:embed="rId129"/>
                <a:stretch>
                  <a:fillRect/>
                </a:stretch>
              </p:blipFill>
              <p:spPr>
                <a:xfrm>
                  <a:off x="4678970" y="3655746"/>
                  <a:ext cx="1965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1" name="Ink 70">
                  <a:extLst>
                    <a:ext uri="{FF2B5EF4-FFF2-40B4-BE49-F238E27FC236}">
                      <a16:creationId xmlns:a16="http://schemas.microsoft.com/office/drawing/2014/main" id="{F0F09F49-5B2C-4464-9134-7D220818D5DA}"/>
                    </a:ext>
                  </a:extLst>
                </p14:cNvPr>
                <p14:cNvContentPartPr/>
                <p14:nvPr/>
              </p14:nvContentPartPr>
              <p14:xfrm>
                <a:off x="4876610" y="3670506"/>
                <a:ext cx="38160" cy="40320"/>
              </p14:xfrm>
            </p:contentPart>
          </mc:Choice>
          <mc:Fallback xmlns="">
            <p:pic>
              <p:nvPicPr>
                <p:cNvPr id="71" name="Ink 70">
                  <a:extLst>
                    <a:ext uri="{FF2B5EF4-FFF2-40B4-BE49-F238E27FC236}">
                      <a16:creationId xmlns:a16="http://schemas.microsoft.com/office/drawing/2014/main" id="{F0F09F49-5B2C-4464-9134-7D220818D5DA}"/>
                    </a:ext>
                  </a:extLst>
                </p:cNvPr>
                <p:cNvPicPr/>
                <p:nvPr/>
              </p:nvPicPr>
              <p:blipFill>
                <a:blip r:embed="rId131"/>
                <a:stretch>
                  <a:fillRect/>
                </a:stretch>
              </p:blipFill>
              <p:spPr>
                <a:xfrm>
                  <a:off x="4867970" y="3661866"/>
                  <a:ext cx="558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8" name="Ink 107">
                  <a:extLst>
                    <a:ext uri="{FF2B5EF4-FFF2-40B4-BE49-F238E27FC236}">
                      <a16:creationId xmlns:a16="http://schemas.microsoft.com/office/drawing/2014/main" id="{AA15C006-539D-43C1-BC1A-D305C6104A15}"/>
                    </a:ext>
                  </a:extLst>
                </p14:cNvPr>
                <p14:cNvContentPartPr/>
                <p14:nvPr/>
              </p14:nvContentPartPr>
              <p14:xfrm>
                <a:off x="3515450" y="3750786"/>
                <a:ext cx="117360" cy="581760"/>
              </p14:xfrm>
            </p:contentPart>
          </mc:Choice>
          <mc:Fallback xmlns="">
            <p:pic>
              <p:nvPicPr>
                <p:cNvPr id="108" name="Ink 107">
                  <a:extLst>
                    <a:ext uri="{FF2B5EF4-FFF2-40B4-BE49-F238E27FC236}">
                      <a16:creationId xmlns:a16="http://schemas.microsoft.com/office/drawing/2014/main" id="{AA15C006-539D-43C1-BC1A-D305C6104A15}"/>
                    </a:ext>
                  </a:extLst>
                </p:cNvPr>
                <p:cNvPicPr/>
                <p:nvPr/>
              </p:nvPicPr>
              <p:blipFill>
                <a:blip r:embed="rId133"/>
                <a:stretch>
                  <a:fillRect/>
                </a:stretch>
              </p:blipFill>
              <p:spPr>
                <a:xfrm>
                  <a:off x="3506450" y="3741786"/>
                  <a:ext cx="13500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9" name="Ink 108">
                  <a:extLst>
                    <a:ext uri="{FF2B5EF4-FFF2-40B4-BE49-F238E27FC236}">
                      <a16:creationId xmlns:a16="http://schemas.microsoft.com/office/drawing/2014/main" id="{F02CA22F-FC97-4B63-A5AD-A79670B39A89}"/>
                    </a:ext>
                  </a:extLst>
                </p14:cNvPr>
                <p14:cNvContentPartPr/>
                <p14:nvPr/>
              </p14:nvContentPartPr>
              <p14:xfrm>
                <a:off x="3548210" y="3399786"/>
                <a:ext cx="1489320" cy="479160"/>
              </p14:xfrm>
            </p:contentPart>
          </mc:Choice>
          <mc:Fallback xmlns="">
            <p:pic>
              <p:nvPicPr>
                <p:cNvPr id="109" name="Ink 108">
                  <a:extLst>
                    <a:ext uri="{FF2B5EF4-FFF2-40B4-BE49-F238E27FC236}">
                      <a16:creationId xmlns:a16="http://schemas.microsoft.com/office/drawing/2014/main" id="{F02CA22F-FC97-4B63-A5AD-A79670B39A89}"/>
                    </a:ext>
                  </a:extLst>
                </p:cNvPr>
                <p:cNvPicPr/>
                <p:nvPr/>
              </p:nvPicPr>
              <p:blipFill>
                <a:blip r:embed="rId135"/>
                <a:stretch>
                  <a:fillRect/>
                </a:stretch>
              </p:blipFill>
              <p:spPr>
                <a:xfrm>
                  <a:off x="3539570" y="3391146"/>
                  <a:ext cx="150696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0" name="Ink 109">
                  <a:extLst>
                    <a:ext uri="{FF2B5EF4-FFF2-40B4-BE49-F238E27FC236}">
                      <a16:creationId xmlns:a16="http://schemas.microsoft.com/office/drawing/2014/main" id="{A9EF63CD-C9FA-4C5E-B0CC-BFDC4FAA7A39}"/>
                    </a:ext>
                  </a:extLst>
                </p14:cNvPr>
                <p14:cNvContentPartPr/>
                <p14:nvPr/>
              </p14:nvContentPartPr>
              <p14:xfrm>
                <a:off x="3684650" y="3852666"/>
                <a:ext cx="1454400" cy="506160"/>
              </p14:xfrm>
            </p:contentPart>
          </mc:Choice>
          <mc:Fallback xmlns="">
            <p:pic>
              <p:nvPicPr>
                <p:cNvPr id="110" name="Ink 109">
                  <a:extLst>
                    <a:ext uri="{FF2B5EF4-FFF2-40B4-BE49-F238E27FC236}">
                      <a16:creationId xmlns:a16="http://schemas.microsoft.com/office/drawing/2014/main" id="{A9EF63CD-C9FA-4C5E-B0CC-BFDC4FAA7A39}"/>
                    </a:ext>
                  </a:extLst>
                </p:cNvPr>
                <p:cNvPicPr/>
                <p:nvPr/>
              </p:nvPicPr>
              <p:blipFill>
                <a:blip r:embed="rId137"/>
                <a:stretch>
                  <a:fillRect/>
                </a:stretch>
              </p:blipFill>
              <p:spPr>
                <a:xfrm>
                  <a:off x="3676010" y="3844026"/>
                  <a:ext cx="1472040" cy="523800"/>
                </a:xfrm>
                <a:prstGeom prst="rect">
                  <a:avLst/>
                </a:prstGeom>
              </p:spPr>
            </p:pic>
          </mc:Fallback>
        </mc:AlternateContent>
      </p:grpSp>
      <p:grpSp>
        <p:nvGrpSpPr>
          <p:cNvPr id="127" name="Group 126">
            <a:extLst>
              <a:ext uri="{FF2B5EF4-FFF2-40B4-BE49-F238E27FC236}">
                <a16:creationId xmlns:a16="http://schemas.microsoft.com/office/drawing/2014/main" id="{4BB9F58C-9237-4F11-BDF8-564F29A79274}"/>
              </a:ext>
            </a:extLst>
          </p:cNvPr>
          <p:cNvGrpSpPr/>
          <p:nvPr/>
        </p:nvGrpSpPr>
        <p:grpSpPr>
          <a:xfrm>
            <a:off x="4377290" y="-90414"/>
            <a:ext cx="4976640" cy="1036800"/>
            <a:chOff x="4377290" y="-90414"/>
            <a:chExt cx="4976640" cy="1036800"/>
          </a:xfrm>
        </p:grpSpPr>
        <mc:AlternateContent xmlns:mc="http://schemas.openxmlformats.org/markup-compatibility/2006" xmlns:p14="http://schemas.microsoft.com/office/powerpoint/2010/main">
          <mc:Choice Requires="p14">
            <p:contentPart p14:bwMode="auto" r:id="rId138">
              <p14:nvContentPartPr>
                <p14:cNvPr id="72" name="Ink 71">
                  <a:extLst>
                    <a:ext uri="{FF2B5EF4-FFF2-40B4-BE49-F238E27FC236}">
                      <a16:creationId xmlns:a16="http://schemas.microsoft.com/office/drawing/2014/main" id="{8CF3C8F1-1603-414A-A3FA-16A0DD2E59DC}"/>
                    </a:ext>
                  </a:extLst>
                </p14:cNvPr>
                <p14:cNvContentPartPr/>
                <p14:nvPr/>
              </p14:nvContentPartPr>
              <p14:xfrm>
                <a:off x="6621530" y="270666"/>
                <a:ext cx="44280" cy="30240"/>
              </p14:xfrm>
            </p:contentPart>
          </mc:Choice>
          <mc:Fallback xmlns="">
            <p:pic>
              <p:nvPicPr>
                <p:cNvPr id="72" name="Ink 71">
                  <a:extLst>
                    <a:ext uri="{FF2B5EF4-FFF2-40B4-BE49-F238E27FC236}">
                      <a16:creationId xmlns:a16="http://schemas.microsoft.com/office/drawing/2014/main" id="{8CF3C8F1-1603-414A-A3FA-16A0DD2E59DC}"/>
                    </a:ext>
                  </a:extLst>
                </p:cNvPr>
                <p:cNvPicPr/>
                <p:nvPr/>
              </p:nvPicPr>
              <p:blipFill>
                <a:blip r:embed="rId139"/>
                <a:stretch>
                  <a:fillRect/>
                </a:stretch>
              </p:blipFill>
              <p:spPr>
                <a:xfrm>
                  <a:off x="6612890" y="262026"/>
                  <a:ext cx="61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3" name="Ink 72">
                  <a:extLst>
                    <a:ext uri="{FF2B5EF4-FFF2-40B4-BE49-F238E27FC236}">
                      <a16:creationId xmlns:a16="http://schemas.microsoft.com/office/drawing/2014/main" id="{950BD28B-3E29-4519-9778-8098411001E6}"/>
                    </a:ext>
                  </a:extLst>
                </p14:cNvPr>
                <p14:cNvContentPartPr/>
                <p14:nvPr/>
              </p14:nvContentPartPr>
              <p14:xfrm>
                <a:off x="6525050" y="303066"/>
                <a:ext cx="319320" cy="48960"/>
              </p14:xfrm>
            </p:contentPart>
          </mc:Choice>
          <mc:Fallback xmlns="">
            <p:pic>
              <p:nvPicPr>
                <p:cNvPr id="73" name="Ink 72">
                  <a:extLst>
                    <a:ext uri="{FF2B5EF4-FFF2-40B4-BE49-F238E27FC236}">
                      <a16:creationId xmlns:a16="http://schemas.microsoft.com/office/drawing/2014/main" id="{950BD28B-3E29-4519-9778-8098411001E6}"/>
                    </a:ext>
                  </a:extLst>
                </p:cNvPr>
                <p:cNvPicPr/>
                <p:nvPr/>
              </p:nvPicPr>
              <p:blipFill>
                <a:blip r:embed="rId141"/>
                <a:stretch>
                  <a:fillRect/>
                </a:stretch>
              </p:blipFill>
              <p:spPr>
                <a:xfrm>
                  <a:off x="6516410" y="294066"/>
                  <a:ext cx="336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4" name="Ink 73">
                  <a:extLst>
                    <a:ext uri="{FF2B5EF4-FFF2-40B4-BE49-F238E27FC236}">
                      <a16:creationId xmlns:a16="http://schemas.microsoft.com/office/drawing/2014/main" id="{03A165BC-A53D-4C98-98EE-9653002AEE74}"/>
                    </a:ext>
                  </a:extLst>
                </p14:cNvPr>
                <p14:cNvContentPartPr/>
                <p14:nvPr/>
              </p14:nvContentPartPr>
              <p14:xfrm>
                <a:off x="6778490" y="325386"/>
                <a:ext cx="76680" cy="123840"/>
              </p14:xfrm>
            </p:contentPart>
          </mc:Choice>
          <mc:Fallback xmlns="">
            <p:pic>
              <p:nvPicPr>
                <p:cNvPr id="74" name="Ink 73">
                  <a:extLst>
                    <a:ext uri="{FF2B5EF4-FFF2-40B4-BE49-F238E27FC236}">
                      <a16:creationId xmlns:a16="http://schemas.microsoft.com/office/drawing/2014/main" id="{03A165BC-A53D-4C98-98EE-9653002AEE74}"/>
                    </a:ext>
                  </a:extLst>
                </p:cNvPr>
                <p:cNvPicPr/>
                <p:nvPr/>
              </p:nvPicPr>
              <p:blipFill>
                <a:blip r:embed="rId143"/>
                <a:stretch>
                  <a:fillRect/>
                </a:stretch>
              </p:blipFill>
              <p:spPr>
                <a:xfrm>
                  <a:off x="6769490" y="316386"/>
                  <a:ext cx="943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5" name="Ink 74">
                  <a:extLst>
                    <a:ext uri="{FF2B5EF4-FFF2-40B4-BE49-F238E27FC236}">
                      <a16:creationId xmlns:a16="http://schemas.microsoft.com/office/drawing/2014/main" id="{2C911214-BF9B-46AE-A24A-BDE73F3FD1E2}"/>
                    </a:ext>
                  </a:extLst>
                </p14:cNvPr>
                <p14:cNvContentPartPr/>
                <p14:nvPr/>
              </p14:nvContentPartPr>
              <p14:xfrm>
                <a:off x="6587690" y="438426"/>
                <a:ext cx="392760" cy="159840"/>
              </p14:xfrm>
            </p:contentPart>
          </mc:Choice>
          <mc:Fallback xmlns="">
            <p:pic>
              <p:nvPicPr>
                <p:cNvPr id="75" name="Ink 74">
                  <a:extLst>
                    <a:ext uri="{FF2B5EF4-FFF2-40B4-BE49-F238E27FC236}">
                      <a16:creationId xmlns:a16="http://schemas.microsoft.com/office/drawing/2014/main" id="{2C911214-BF9B-46AE-A24A-BDE73F3FD1E2}"/>
                    </a:ext>
                  </a:extLst>
                </p:cNvPr>
                <p:cNvPicPr/>
                <p:nvPr/>
              </p:nvPicPr>
              <p:blipFill>
                <a:blip r:embed="rId145"/>
                <a:stretch>
                  <a:fillRect/>
                </a:stretch>
              </p:blipFill>
              <p:spPr>
                <a:xfrm>
                  <a:off x="6578690" y="429786"/>
                  <a:ext cx="4104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6" name="Ink 75">
                  <a:extLst>
                    <a:ext uri="{FF2B5EF4-FFF2-40B4-BE49-F238E27FC236}">
                      <a16:creationId xmlns:a16="http://schemas.microsoft.com/office/drawing/2014/main" id="{FBC9D1AF-A62B-4733-A0D4-2F0F1BEA7B6C}"/>
                    </a:ext>
                  </a:extLst>
                </p14:cNvPr>
                <p14:cNvContentPartPr/>
                <p14:nvPr/>
              </p14:nvContentPartPr>
              <p14:xfrm>
                <a:off x="7072610" y="216306"/>
                <a:ext cx="196560" cy="270360"/>
              </p14:xfrm>
            </p:contentPart>
          </mc:Choice>
          <mc:Fallback xmlns="">
            <p:pic>
              <p:nvPicPr>
                <p:cNvPr id="76" name="Ink 75">
                  <a:extLst>
                    <a:ext uri="{FF2B5EF4-FFF2-40B4-BE49-F238E27FC236}">
                      <a16:creationId xmlns:a16="http://schemas.microsoft.com/office/drawing/2014/main" id="{FBC9D1AF-A62B-4733-A0D4-2F0F1BEA7B6C}"/>
                    </a:ext>
                  </a:extLst>
                </p:cNvPr>
                <p:cNvPicPr/>
                <p:nvPr/>
              </p:nvPicPr>
              <p:blipFill>
                <a:blip r:embed="rId147"/>
                <a:stretch>
                  <a:fillRect/>
                </a:stretch>
              </p:blipFill>
              <p:spPr>
                <a:xfrm>
                  <a:off x="7063970" y="207306"/>
                  <a:ext cx="2142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7" name="Ink 76">
                  <a:extLst>
                    <a:ext uri="{FF2B5EF4-FFF2-40B4-BE49-F238E27FC236}">
                      <a16:creationId xmlns:a16="http://schemas.microsoft.com/office/drawing/2014/main" id="{FF39EF1A-18EF-4E29-A004-46B07AFDBA54}"/>
                    </a:ext>
                  </a:extLst>
                </p14:cNvPr>
                <p14:cNvContentPartPr/>
                <p14:nvPr/>
              </p14:nvContentPartPr>
              <p14:xfrm>
                <a:off x="7098170" y="403866"/>
                <a:ext cx="86760" cy="61920"/>
              </p14:xfrm>
            </p:contentPart>
          </mc:Choice>
          <mc:Fallback xmlns="">
            <p:pic>
              <p:nvPicPr>
                <p:cNvPr id="77" name="Ink 76">
                  <a:extLst>
                    <a:ext uri="{FF2B5EF4-FFF2-40B4-BE49-F238E27FC236}">
                      <a16:creationId xmlns:a16="http://schemas.microsoft.com/office/drawing/2014/main" id="{FF39EF1A-18EF-4E29-A004-46B07AFDBA54}"/>
                    </a:ext>
                  </a:extLst>
                </p:cNvPr>
                <p:cNvPicPr/>
                <p:nvPr/>
              </p:nvPicPr>
              <p:blipFill>
                <a:blip r:embed="rId149"/>
                <a:stretch>
                  <a:fillRect/>
                </a:stretch>
              </p:blipFill>
              <p:spPr>
                <a:xfrm>
                  <a:off x="7089530" y="395226"/>
                  <a:ext cx="1044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 name="Ink 77">
                  <a:extLst>
                    <a:ext uri="{FF2B5EF4-FFF2-40B4-BE49-F238E27FC236}">
                      <a16:creationId xmlns:a16="http://schemas.microsoft.com/office/drawing/2014/main" id="{BE370A42-9D10-4C18-A4C2-2913F531A6DE}"/>
                    </a:ext>
                  </a:extLst>
                </p14:cNvPr>
                <p14:cNvContentPartPr/>
                <p14:nvPr/>
              </p14:nvContentPartPr>
              <p14:xfrm>
                <a:off x="7298690" y="213786"/>
                <a:ext cx="162000" cy="201240"/>
              </p14:xfrm>
            </p:contentPart>
          </mc:Choice>
          <mc:Fallback xmlns="">
            <p:pic>
              <p:nvPicPr>
                <p:cNvPr id="78" name="Ink 77">
                  <a:extLst>
                    <a:ext uri="{FF2B5EF4-FFF2-40B4-BE49-F238E27FC236}">
                      <a16:creationId xmlns:a16="http://schemas.microsoft.com/office/drawing/2014/main" id="{BE370A42-9D10-4C18-A4C2-2913F531A6DE}"/>
                    </a:ext>
                  </a:extLst>
                </p:cNvPr>
                <p:cNvPicPr/>
                <p:nvPr/>
              </p:nvPicPr>
              <p:blipFill>
                <a:blip r:embed="rId151"/>
                <a:stretch>
                  <a:fillRect/>
                </a:stretch>
              </p:blipFill>
              <p:spPr>
                <a:xfrm>
                  <a:off x="7290050" y="205146"/>
                  <a:ext cx="1796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9" name="Ink 78">
                  <a:extLst>
                    <a:ext uri="{FF2B5EF4-FFF2-40B4-BE49-F238E27FC236}">
                      <a16:creationId xmlns:a16="http://schemas.microsoft.com/office/drawing/2014/main" id="{34B22EA8-55F9-4AB5-B366-538912D82472}"/>
                    </a:ext>
                  </a:extLst>
                </p14:cNvPr>
                <p14:cNvContentPartPr/>
                <p14:nvPr/>
              </p14:nvContentPartPr>
              <p14:xfrm>
                <a:off x="7606490" y="169866"/>
                <a:ext cx="81720" cy="92160"/>
              </p14:xfrm>
            </p:contentPart>
          </mc:Choice>
          <mc:Fallback xmlns="">
            <p:pic>
              <p:nvPicPr>
                <p:cNvPr id="79" name="Ink 78">
                  <a:extLst>
                    <a:ext uri="{FF2B5EF4-FFF2-40B4-BE49-F238E27FC236}">
                      <a16:creationId xmlns:a16="http://schemas.microsoft.com/office/drawing/2014/main" id="{34B22EA8-55F9-4AB5-B366-538912D82472}"/>
                    </a:ext>
                  </a:extLst>
                </p:cNvPr>
                <p:cNvPicPr/>
                <p:nvPr/>
              </p:nvPicPr>
              <p:blipFill>
                <a:blip r:embed="rId153"/>
                <a:stretch>
                  <a:fillRect/>
                </a:stretch>
              </p:blipFill>
              <p:spPr>
                <a:xfrm>
                  <a:off x="7597850" y="160866"/>
                  <a:ext cx="993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0" name="Ink 79">
                  <a:extLst>
                    <a:ext uri="{FF2B5EF4-FFF2-40B4-BE49-F238E27FC236}">
                      <a16:creationId xmlns:a16="http://schemas.microsoft.com/office/drawing/2014/main" id="{92E2E7A3-2B70-4A8B-9CEB-0D8D1701DC8B}"/>
                    </a:ext>
                  </a:extLst>
                </p14:cNvPr>
                <p14:cNvContentPartPr/>
                <p14:nvPr/>
              </p14:nvContentPartPr>
              <p14:xfrm>
                <a:off x="7565810" y="215946"/>
                <a:ext cx="203040" cy="240120"/>
              </p14:xfrm>
            </p:contentPart>
          </mc:Choice>
          <mc:Fallback xmlns="">
            <p:pic>
              <p:nvPicPr>
                <p:cNvPr id="80" name="Ink 79">
                  <a:extLst>
                    <a:ext uri="{FF2B5EF4-FFF2-40B4-BE49-F238E27FC236}">
                      <a16:creationId xmlns:a16="http://schemas.microsoft.com/office/drawing/2014/main" id="{92E2E7A3-2B70-4A8B-9CEB-0D8D1701DC8B}"/>
                    </a:ext>
                  </a:extLst>
                </p:cNvPr>
                <p:cNvPicPr/>
                <p:nvPr/>
              </p:nvPicPr>
              <p:blipFill>
                <a:blip r:embed="rId155"/>
                <a:stretch>
                  <a:fillRect/>
                </a:stretch>
              </p:blipFill>
              <p:spPr>
                <a:xfrm>
                  <a:off x="7557170" y="206946"/>
                  <a:ext cx="220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1" name="Ink 80">
                  <a:extLst>
                    <a:ext uri="{FF2B5EF4-FFF2-40B4-BE49-F238E27FC236}">
                      <a16:creationId xmlns:a16="http://schemas.microsoft.com/office/drawing/2014/main" id="{1013022D-6050-425C-B2D3-51375ADE0CBE}"/>
                    </a:ext>
                  </a:extLst>
                </p14:cNvPr>
                <p14:cNvContentPartPr/>
                <p14:nvPr/>
              </p14:nvContentPartPr>
              <p14:xfrm>
                <a:off x="7602530" y="230706"/>
                <a:ext cx="305280" cy="226440"/>
              </p14:xfrm>
            </p:contentPart>
          </mc:Choice>
          <mc:Fallback xmlns="">
            <p:pic>
              <p:nvPicPr>
                <p:cNvPr id="81" name="Ink 80">
                  <a:extLst>
                    <a:ext uri="{FF2B5EF4-FFF2-40B4-BE49-F238E27FC236}">
                      <a16:creationId xmlns:a16="http://schemas.microsoft.com/office/drawing/2014/main" id="{1013022D-6050-425C-B2D3-51375ADE0CBE}"/>
                    </a:ext>
                  </a:extLst>
                </p:cNvPr>
                <p:cNvPicPr/>
                <p:nvPr/>
              </p:nvPicPr>
              <p:blipFill>
                <a:blip r:embed="rId157"/>
                <a:stretch>
                  <a:fillRect/>
                </a:stretch>
              </p:blipFill>
              <p:spPr>
                <a:xfrm>
                  <a:off x="7593890" y="221706"/>
                  <a:ext cx="3229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2" name="Ink 81">
                  <a:extLst>
                    <a:ext uri="{FF2B5EF4-FFF2-40B4-BE49-F238E27FC236}">
                      <a16:creationId xmlns:a16="http://schemas.microsoft.com/office/drawing/2014/main" id="{67886166-C664-45DB-A79C-16E84BDF798C}"/>
                    </a:ext>
                  </a:extLst>
                </p14:cNvPr>
                <p14:cNvContentPartPr/>
                <p14:nvPr/>
              </p14:nvContentPartPr>
              <p14:xfrm>
                <a:off x="7832210" y="217026"/>
                <a:ext cx="290160" cy="126360"/>
              </p14:xfrm>
            </p:contentPart>
          </mc:Choice>
          <mc:Fallback xmlns="">
            <p:pic>
              <p:nvPicPr>
                <p:cNvPr id="82" name="Ink 81">
                  <a:extLst>
                    <a:ext uri="{FF2B5EF4-FFF2-40B4-BE49-F238E27FC236}">
                      <a16:creationId xmlns:a16="http://schemas.microsoft.com/office/drawing/2014/main" id="{67886166-C664-45DB-A79C-16E84BDF798C}"/>
                    </a:ext>
                  </a:extLst>
                </p:cNvPr>
                <p:cNvPicPr/>
                <p:nvPr/>
              </p:nvPicPr>
              <p:blipFill>
                <a:blip r:embed="rId159"/>
                <a:stretch>
                  <a:fillRect/>
                </a:stretch>
              </p:blipFill>
              <p:spPr>
                <a:xfrm>
                  <a:off x="7823210" y="208386"/>
                  <a:ext cx="307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3" name="Ink 82">
                  <a:extLst>
                    <a:ext uri="{FF2B5EF4-FFF2-40B4-BE49-F238E27FC236}">
                      <a16:creationId xmlns:a16="http://schemas.microsoft.com/office/drawing/2014/main" id="{B105EB03-8836-476A-BA7A-2BE15D602E05}"/>
                    </a:ext>
                  </a:extLst>
                </p14:cNvPr>
                <p14:cNvContentPartPr/>
                <p14:nvPr/>
              </p14:nvContentPartPr>
              <p14:xfrm>
                <a:off x="8033810" y="236826"/>
                <a:ext cx="223560" cy="127800"/>
              </p14:xfrm>
            </p:contentPart>
          </mc:Choice>
          <mc:Fallback xmlns="">
            <p:pic>
              <p:nvPicPr>
                <p:cNvPr id="83" name="Ink 82">
                  <a:extLst>
                    <a:ext uri="{FF2B5EF4-FFF2-40B4-BE49-F238E27FC236}">
                      <a16:creationId xmlns:a16="http://schemas.microsoft.com/office/drawing/2014/main" id="{B105EB03-8836-476A-BA7A-2BE15D602E05}"/>
                    </a:ext>
                  </a:extLst>
                </p:cNvPr>
                <p:cNvPicPr/>
                <p:nvPr/>
              </p:nvPicPr>
              <p:blipFill>
                <a:blip r:embed="rId161"/>
                <a:stretch>
                  <a:fillRect/>
                </a:stretch>
              </p:blipFill>
              <p:spPr>
                <a:xfrm>
                  <a:off x="8024810" y="227826"/>
                  <a:ext cx="2412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4" name="Ink 83">
                  <a:extLst>
                    <a:ext uri="{FF2B5EF4-FFF2-40B4-BE49-F238E27FC236}">
                      <a16:creationId xmlns:a16="http://schemas.microsoft.com/office/drawing/2014/main" id="{6BB53F94-BEF1-4A18-B3BE-544F9BD8CE4A}"/>
                    </a:ext>
                  </a:extLst>
                </p14:cNvPr>
                <p14:cNvContentPartPr/>
                <p14:nvPr/>
              </p14:nvContentPartPr>
              <p14:xfrm>
                <a:off x="8219210" y="262386"/>
                <a:ext cx="132480" cy="71640"/>
              </p14:xfrm>
            </p:contentPart>
          </mc:Choice>
          <mc:Fallback xmlns="">
            <p:pic>
              <p:nvPicPr>
                <p:cNvPr id="84" name="Ink 83">
                  <a:extLst>
                    <a:ext uri="{FF2B5EF4-FFF2-40B4-BE49-F238E27FC236}">
                      <a16:creationId xmlns:a16="http://schemas.microsoft.com/office/drawing/2014/main" id="{6BB53F94-BEF1-4A18-B3BE-544F9BD8CE4A}"/>
                    </a:ext>
                  </a:extLst>
                </p:cNvPr>
                <p:cNvPicPr/>
                <p:nvPr/>
              </p:nvPicPr>
              <p:blipFill>
                <a:blip r:embed="rId163"/>
                <a:stretch>
                  <a:fillRect/>
                </a:stretch>
              </p:blipFill>
              <p:spPr>
                <a:xfrm>
                  <a:off x="8210570" y="253386"/>
                  <a:ext cx="1501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5" name="Ink 94">
                  <a:extLst>
                    <a:ext uri="{FF2B5EF4-FFF2-40B4-BE49-F238E27FC236}">
                      <a16:creationId xmlns:a16="http://schemas.microsoft.com/office/drawing/2014/main" id="{A792C0F4-B306-4739-8DB2-8E09B8D7F9F5}"/>
                    </a:ext>
                  </a:extLst>
                </p14:cNvPr>
                <p14:cNvContentPartPr/>
                <p14:nvPr/>
              </p14:nvContentPartPr>
              <p14:xfrm>
                <a:off x="7394450" y="605466"/>
                <a:ext cx="109440" cy="340920"/>
              </p14:xfrm>
            </p:contentPart>
          </mc:Choice>
          <mc:Fallback xmlns="">
            <p:pic>
              <p:nvPicPr>
                <p:cNvPr id="95" name="Ink 94">
                  <a:extLst>
                    <a:ext uri="{FF2B5EF4-FFF2-40B4-BE49-F238E27FC236}">
                      <a16:creationId xmlns:a16="http://schemas.microsoft.com/office/drawing/2014/main" id="{A792C0F4-B306-4739-8DB2-8E09B8D7F9F5}"/>
                    </a:ext>
                  </a:extLst>
                </p:cNvPr>
                <p:cNvPicPr/>
                <p:nvPr/>
              </p:nvPicPr>
              <p:blipFill>
                <a:blip r:embed="rId165"/>
                <a:stretch>
                  <a:fillRect/>
                </a:stretch>
              </p:blipFill>
              <p:spPr>
                <a:xfrm>
                  <a:off x="7385450" y="596466"/>
                  <a:ext cx="1270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6" name="Ink 95">
                  <a:extLst>
                    <a:ext uri="{FF2B5EF4-FFF2-40B4-BE49-F238E27FC236}">
                      <a16:creationId xmlns:a16="http://schemas.microsoft.com/office/drawing/2014/main" id="{68D8DEB9-4703-45CE-AAD5-74626ED773D4}"/>
                    </a:ext>
                  </a:extLst>
                </p14:cNvPr>
                <p14:cNvContentPartPr/>
                <p14:nvPr/>
              </p14:nvContentPartPr>
              <p14:xfrm>
                <a:off x="7620530" y="624546"/>
                <a:ext cx="102960" cy="5760"/>
              </p14:xfrm>
            </p:contentPart>
          </mc:Choice>
          <mc:Fallback xmlns="">
            <p:pic>
              <p:nvPicPr>
                <p:cNvPr id="96" name="Ink 95">
                  <a:extLst>
                    <a:ext uri="{FF2B5EF4-FFF2-40B4-BE49-F238E27FC236}">
                      <a16:creationId xmlns:a16="http://schemas.microsoft.com/office/drawing/2014/main" id="{68D8DEB9-4703-45CE-AAD5-74626ED773D4}"/>
                    </a:ext>
                  </a:extLst>
                </p:cNvPr>
                <p:cNvPicPr/>
                <p:nvPr/>
              </p:nvPicPr>
              <p:blipFill>
                <a:blip r:embed="rId167"/>
                <a:stretch>
                  <a:fillRect/>
                </a:stretch>
              </p:blipFill>
              <p:spPr>
                <a:xfrm>
                  <a:off x="7611890" y="615906"/>
                  <a:ext cx="1206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Ink 96">
                  <a:extLst>
                    <a:ext uri="{FF2B5EF4-FFF2-40B4-BE49-F238E27FC236}">
                      <a16:creationId xmlns:a16="http://schemas.microsoft.com/office/drawing/2014/main" id="{3F5AAE75-CF19-4CFD-9500-F7B6BCE2EC41}"/>
                    </a:ext>
                  </a:extLst>
                </p14:cNvPr>
                <p14:cNvContentPartPr/>
                <p14:nvPr/>
              </p14:nvContentPartPr>
              <p14:xfrm>
                <a:off x="7561850" y="670986"/>
                <a:ext cx="170280" cy="189000"/>
              </p14:xfrm>
            </p:contentPart>
          </mc:Choice>
          <mc:Fallback xmlns="">
            <p:pic>
              <p:nvPicPr>
                <p:cNvPr id="97" name="Ink 96">
                  <a:extLst>
                    <a:ext uri="{FF2B5EF4-FFF2-40B4-BE49-F238E27FC236}">
                      <a16:creationId xmlns:a16="http://schemas.microsoft.com/office/drawing/2014/main" id="{3F5AAE75-CF19-4CFD-9500-F7B6BCE2EC41}"/>
                    </a:ext>
                  </a:extLst>
                </p:cNvPr>
                <p:cNvPicPr/>
                <p:nvPr/>
              </p:nvPicPr>
              <p:blipFill>
                <a:blip r:embed="rId169"/>
                <a:stretch>
                  <a:fillRect/>
                </a:stretch>
              </p:blipFill>
              <p:spPr>
                <a:xfrm>
                  <a:off x="7553210" y="662346"/>
                  <a:ext cx="187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8" name="Ink 97">
                  <a:extLst>
                    <a:ext uri="{FF2B5EF4-FFF2-40B4-BE49-F238E27FC236}">
                      <a16:creationId xmlns:a16="http://schemas.microsoft.com/office/drawing/2014/main" id="{7B2EE80F-598D-409A-98B4-4558E9A8822A}"/>
                    </a:ext>
                  </a:extLst>
                </p14:cNvPr>
                <p14:cNvContentPartPr/>
                <p14:nvPr/>
              </p14:nvContentPartPr>
              <p14:xfrm>
                <a:off x="7912490" y="569826"/>
                <a:ext cx="37800" cy="80280"/>
              </p14:xfrm>
            </p:contentPart>
          </mc:Choice>
          <mc:Fallback xmlns="">
            <p:pic>
              <p:nvPicPr>
                <p:cNvPr id="98" name="Ink 97">
                  <a:extLst>
                    <a:ext uri="{FF2B5EF4-FFF2-40B4-BE49-F238E27FC236}">
                      <a16:creationId xmlns:a16="http://schemas.microsoft.com/office/drawing/2014/main" id="{7B2EE80F-598D-409A-98B4-4558E9A8822A}"/>
                    </a:ext>
                  </a:extLst>
                </p:cNvPr>
                <p:cNvPicPr/>
                <p:nvPr/>
              </p:nvPicPr>
              <p:blipFill>
                <a:blip r:embed="rId171"/>
                <a:stretch>
                  <a:fillRect/>
                </a:stretch>
              </p:blipFill>
              <p:spPr>
                <a:xfrm>
                  <a:off x="7903850" y="561186"/>
                  <a:ext cx="554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9" name="Ink 98">
                  <a:extLst>
                    <a:ext uri="{FF2B5EF4-FFF2-40B4-BE49-F238E27FC236}">
                      <a16:creationId xmlns:a16="http://schemas.microsoft.com/office/drawing/2014/main" id="{C74D2D14-6ECF-4E3F-955D-30C104A2F012}"/>
                    </a:ext>
                  </a:extLst>
                </p14:cNvPr>
                <p14:cNvContentPartPr/>
                <p14:nvPr/>
              </p14:nvContentPartPr>
              <p14:xfrm>
                <a:off x="7844810" y="662706"/>
                <a:ext cx="377640" cy="192600"/>
              </p14:xfrm>
            </p:contentPart>
          </mc:Choice>
          <mc:Fallback xmlns="">
            <p:pic>
              <p:nvPicPr>
                <p:cNvPr id="99" name="Ink 98">
                  <a:extLst>
                    <a:ext uri="{FF2B5EF4-FFF2-40B4-BE49-F238E27FC236}">
                      <a16:creationId xmlns:a16="http://schemas.microsoft.com/office/drawing/2014/main" id="{C74D2D14-6ECF-4E3F-955D-30C104A2F012}"/>
                    </a:ext>
                  </a:extLst>
                </p:cNvPr>
                <p:cNvPicPr/>
                <p:nvPr/>
              </p:nvPicPr>
              <p:blipFill>
                <a:blip r:embed="rId173"/>
                <a:stretch>
                  <a:fillRect/>
                </a:stretch>
              </p:blipFill>
              <p:spPr>
                <a:xfrm>
                  <a:off x="7836170" y="654066"/>
                  <a:ext cx="3952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0" name="Ink 99">
                  <a:extLst>
                    <a:ext uri="{FF2B5EF4-FFF2-40B4-BE49-F238E27FC236}">
                      <a16:creationId xmlns:a16="http://schemas.microsoft.com/office/drawing/2014/main" id="{52B2B4B8-7114-4E9C-A540-FFE6371860F6}"/>
                    </a:ext>
                  </a:extLst>
                </p14:cNvPr>
                <p14:cNvContentPartPr/>
                <p14:nvPr/>
              </p14:nvContentPartPr>
              <p14:xfrm>
                <a:off x="8324690" y="525546"/>
                <a:ext cx="26640" cy="264960"/>
              </p14:xfrm>
            </p:contentPart>
          </mc:Choice>
          <mc:Fallback xmlns="">
            <p:pic>
              <p:nvPicPr>
                <p:cNvPr id="100" name="Ink 99">
                  <a:extLst>
                    <a:ext uri="{FF2B5EF4-FFF2-40B4-BE49-F238E27FC236}">
                      <a16:creationId xmlns:a16="http://schemas.microsoft.com/office/drawing/2014/main" id="{52B2B4B8-7114-4E9C-A540-FFE6371860F6}"/>
                    </a:ext>
                  </a:extLst>
                </p:cNvPr>
                <p:cNvPicPr/>
                <p:nvPr/>
              </p:nvPicPr>
              <p:blipFill>
                <a:blip r:embed="rId175"/>
                <a:stretch>
                  <a:fillRect/>
                </a:stretch>
              </p:blipFill>
              <p:spPr>
                <a:xfrm>
                  <a:off x="8315690" y="516546"/>
                  <a:ext cx="442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1" name="Ink 100">
                  <a:extLst>
                    <a:ext uri="{FF2B5EF4-FFF2-40B4-BE49-F238E27FC236}">
                      <a16:creationId xmlns:a16="http://schemas.microsoft.com/office/drawing/2014/main" id="{2BC6DC15-D08E-41B9-BE8C-BD945BA6CD2B}"/>
                    </a:ext>
                  </a:extLst>
                </p14:cNvPr>
                <p14:cNvContentPartPr/>
                <p14:nvPr/>
              </p14:nvContentPartPr>
              <p14:xfrm>
                <a:off x="8289050" y="517986"/>
                <a:ext cx="230760" cy="190080"/>
              </p14:xfrm>
            </p:contentPart>
          </mc:Choice>
          <mc:Fallback xmlns="">
            <p:pic>
              <p:nvPicPr>
                <p:cNvPr id="101" name="Ink 100">
                  <a:extLst>
                    <a:ext uri="{FF2B5EF4-FFF2-40B4-BE49-F238E27FC236}">
                      <a16:creationId xmlns:a16="http://schemas.microsoft.com/office/drawing/2014/main" id="{2BC6DC15-D08E-41B9-BE8C-BD945BA6CD2B}"/>
                    </a:ext>
                  </a:extLst>
                </p:cNvPr>
                <p:cNvPicPr/>
                <p:nvPr/>
              </p:nvPicPr>
              <p:blipFill>
                <a:blip r:embed="rId177"/>
                <a:stretch>
                  <a:fillRect/>
                </a:stretch>
              </p:blipFill>
              <p:spPr>
                <a:xfrm>
                  <a:off x="8280050" y="509346"/>
                  <a:ext cx="2484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2" name="Ink 101">
                  <a:extLst>
                    <a:ext uri="{FF2B5EF4-FFF2-40B4-BE49-F238E27FC236}">
                      <a16:creationId xmlns:a16="http://schemas.microsoft.com/office/drawing/2014/main" id="{C38BA254-3B06-4982-8178-B2238F5286F7}"/>
                    </a:ext>
                  </a:extLst>
                </p14:cNvPr>
                <p14:cNvContentPartPr/>
                <p14:nvPr/>
              </p14:nvContentPartPr>
              <p14:xfrm>
                <a:off x="8533130" y="537786"/>
                <a:ext cx="163440" cy="136080"/>
              </p14:xfrm>
            </p:contentPart>
          </mc:Choice>
          <mc:Fallback xmlns="">
            <p:pic>
              <p:nvPicPr>
                <p:cNvPr id="102" name="Ink 101">
                  <a:extLst>
                    <a:ext uri="{FF2B5EF4-FFF2-40B4-BE49-F238E27FC236}">
                      <a16:creationId xmlns:a16="http://schemas.microsoft.com/office/drawing/2014/main" id="{C38BA254-3B06-4982-8178-B2238F5286F7}"/>
                    </a:ext>
                  </a:extLst>
                </p:cNvPr>
                <p:cNvPicPr/>
                <p:nvPr/>
              </p:nvPicPr>
              <p:blipFill>
                <a:blip r:embed="rId179"/>
                <a:stretch>
                  <a:fillRect/>
                </a:stretch>
              </p:blipFill>
              <p:spPr>
                <a:xfrm>
                  <a:off x="8524130" y="529146"/>
                  <a:ext cx="1810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3" name="Ink 102">
                  <a:extLst>
                    <a:ext uri="{FF2B5EF4-FFF2-40B4-BE49-F238E27FC236}">
                      <a16:creationId xmlns:a16="http://schemas.microsoft.com/office/drawing/2014/main" id="{0774809D-72AF-4B05-9BC6-14405CBDAEA5}"/>
                    </a:ext>
                  </a:extLst>
                </p14:cNvPr>
                <p14:cNvContentPartPr/>
                <p14:nvPr/>
              </p14:nvContentPartPr>
              <p14:xfrm>
                <a:off x="8572370" y="537786"/>
                <a:ext cx="255960" cy="183960"/>
              </p14:xfrm>
            </p:contentPart>
          </mc:Choice>
          <mc:Fallback xmlns="">
            <p:pic>
              <p:nvPicPr>
                <p:cNvPr id="103" name="Ink 102">
                  <a:extLst>
                    <a:ext uri="{FF2B5EF4-FFF2-40B4-BE49-F238E27FC236}">
                      <a16:creationId xmlns:a16="http://schemas.microsoft.com/office/drawing/2014/main" id="{0774809D-72AF-4B05-9BC6-14405CBDAEA5}"/>
                    </a:ext>
                  </a:extLst>
                </p:cNvPr>
                <p:cNvPicPr/>
                <p:nvPr/>
              </p:nvPicPr>
              <p:blipFill>
                <a:blip r:embed="rId181"/>
                <a:stretch>
                  <a:fillRect/>
                </a:stretch>
              </p:blipFill>
              <p:spPr>
                <a:xfrm>
                  <a:off x="8563730" y="529146"/>
                  <a:ext cx="2736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4" name="Ink 103">
                  <a:extLst>
                    <a:ext uri="{FF2B5EF4-FFF2-40B4-BE49-F238E27FC236}">
                      <a16:creationId xmlns:a16="http://schemas.microsoft.com/office/drawing/2014/main" id="{EBC3F044-3920-4203-8DB0-1775D99D9D7B}"/>
                    </a:ext>
                  </a:extLst>
                </p14:cNvPr>
                <p14:cNvContentPartPr/>
                <p14:nvPr/>
              </p14:nvContentPartPr>
              <p14:xfrm>
                <a:off x="8791250" y="433386"/>
                <a:ext cx="194040" cy="255600"/>
              </p14:xfrm>
            </p:contentPart>
          </mc:Choice>
          <mc:Fallback xmlns="">
            <p:pic>
              <p:nvPicPr>
                <p:cNvPr id="104" name="Ink 103">
                  <a:extLst>
                    <a:ext uri="{FF2B5EF4-FFF2-40B4-BE49-F238E27FC236}">
                      <a16:creationId xmlns:a16="http://schemas.microsoft.com/office/drawing/2014/main" id="{EBC3F044-3920-4203-8DB0-1775D99D9D7B}"/>
                    </a:ext>
                  </a:extLst>
                </p:cNvPr>
                <p:cNvPicPr/>
                <p:nvPr/>
              </p:nvPicPr>
              <p:blipFill>
                <a:blip r:embed="rId183"/>
                <a:stretch>
                  <a:fillRect/>
                </a:stretch>
              </p:blipFill>
              <p:spPr>
                <a:xfrm>
                  <a:off x="8782610" y="424386"/>
                  <a:ext cx="2116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5" name="Ink 104">
                  <a:extLst>
                    <a:ext uri="{FF2B5EF4-FFF2-40B4-BE49-F238E27FC236}">
                      <a16:creationId xmlns:a16="http://schemas.microsoft.com/office/drawing/2014/main" id="{E373510D-D65A-4694-9AB1-9E2D6FEB5DAB}"/>
                    </a:ext>
                  </a:extLst>
                </p14:cNvPr>
                <p14:cNvContentPartPr/>
                <p14:nvPr/>
              </p14:nvContentPartPr>
              <p14:xfrm>
                <a:off x="8974490" y="414666"/>
                <a:ext cx="109080" cy="264240"/>
              </p14:xfrm>
            </p:contentPart>
          </mc:Choice>
          <mc:Fallback xmlns="">
            <p:pic>
              <p:nvPicPr>
                <p:cNvPr id="105" name="Ink 104">
                  <a:extLst>
                    <a:ext uri="{FF2B5EF4-FFF2-40B4-BE49-F238E27FC236}">
                      <a16:creationId xmlns:a16="http://schemas.microsoft.com/office/drawing/2014/main" id="{E373510D-D65A-4694-9AB1-9E2D6FEB5DAB}"/>
                    </a:ext>
                  </a:extLst>
                </p:cNvPr>
                <p:cNvPicPr/>
                <p:nvPr/>
              </p:nvPicPr>
              <p:blipFill>
                <a:blip r:embed="rId185"/>
                <a:stretch>
                  <a:fillRect/>
                </a:stretch>
              </p:blipFill>
              <p:spPr>
                <a:xfrm>
                  <a:off x="8965850" y="405666"/>
                  <a:ext cx="1267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6" name="Ink 105">
                  <a:extLst>
                    <a:ext uri="{FF2B5EF4-FFF2-40B4-BE49-F238E27FC236}">
                      <a16:creationId xmlns:a16="http://schemas.microsoft.com/office/drawing/2014/main" id="{C30AC599-0639-4870-96E7-5CCFF0B7C0B7}"/>
                    </a:ext>
                  </a:extLst>
                </p14:cNvPr>
                <p14:cNvContentPartPr/>
                <p14:nvPr/>
              </p14:nvContentPartPr>
              <p14:xfrm>
                <a:off x="9181490" y="360306"/>
                <a:ext cx="172440" cy="357840"/>
              </p14:xfrm>
            </p:contentPart>
          </mc:Choice>
          <mc:Fallback xmlns="">
            <p:pic>
              <p:nvPicPr>
                <p:cNvPr id="106" name="Ink 105">
                  <a:extLst>
                    <a:ext uri="{FF2B5EF4-FFF2-40B4-BE49-F238E27FC236}">
                      <a16:creationId xmlns:a16="http://schemas.microsoft.com/office/drawing/2014/main" id="{C30AC599-0639-4870-96E7-5CCFF0B7C0B7}"/>
                    </a:ext>
                  </a:extLst>
                </p:cNvPr>
                <p:cNvPicPr/>
                <p:nvPr/>
              </p:nvPicPr>
              <p:blipFill>
                <a:blip r:embed="rId187"/>
                <a:stretch>
                  <a:fillRect/>
                </a:stretch>
              </p:blipFill>
              <p:spPr>
                <a:xfrm>
                  <a:off x="9172850" y="351306"/>
                  <a:ext cx="19008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2" name="Ink 111">
                  <a:extLst>
                    <a:ext uri="{FF2B5EF4-FFF2-40B4-BE49-F238E27FC236}">
                      <a16:creationId xmlns:a16="http://schemas.microsoft.com/office/drawing/2014/main" id="{F48D850B-A3B2-4B3F-B081-5DECA3D6C3C8}"/>
                    </a:ext>
                  </a:extLst>
                </p14:cNvPr>
                <p14:cNvContentPartPr/>
                <p14:nvPr/>
              </p14:nvContentPartPr>
              <p14:xfrm>
                <a:off x="4640450" y="102546"/>
                <a:ext cx="52920" cy="357840"/>
              </p14:xfrm>
            </p:contentPart>
          </mc:Choice>
          <mc:Fallback xmlns="">
            <p:pic>
              <p:nvPicPr>
                <p:cNvPr id="112" name="Ink 111">
                  <a:extLst>
                    <a:ext uri="{FF2B5EF4-FFF2-40B4-BE49-F238E27FC236}">
                      <a16:creationId xmlns:a16="http://schemas.microsoft.com/office/drawing/2014/main" id="{F48D850B-A3B2-4B3F-B081-5DECA3D6C3C8}"/>
                    </a:ext>
                  </a:extLst>
                </p:cNvPr>
                <p:cNvPicPr/>
                <p:nvPr/>
              </p:nvPicPr>
              <p:blipFill>
                <a:blip r:embed="rId189"/>
                <a:stretch>
                  <a:fillRect/>
                </a:stretch>
              </p:blipFill>
              <p:spPr>
                <a:xfrm>
                  <a:off x="4631450" y="93906"/>
                  <a:ext cx="705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3" name="Ink 112">
                  <a:extLst>
                    <a:ext uri="{FF2B5EF4-FFF2-40B4-BE49-F238E27FC236}">
                      <a16:creationId xmlns:a16="http://schemas.microsoft.com/office/drawing/2014/main" id="{F4933A32-69AE-4948-9B00-EC421EFDEA8D}"/>
                    </a:ext>
                  </a:extLst>
                </p14:cNvPr>
                <p14:cNvContentPartPr/>
                <p14:nvPr/>
              </p14:nvContentPartPr>
              <p14:xfrm>
                <a:off x="4658090" y="284706"/>
                <a:ext cx="137880" cy="127800"/>
              </p14:xfrm>
            </p:contentPart>
          </mc:Choice>
          <mc:Fallback xmlns="">
            <p:pic>
              <p:nvPicPr>
                <p:cNvPr id="113" name="Ink 112">
                  <a:extLst>
                    <a:ext uri="{FF2B5EF4-FFF2-40B4-BE49-F238E27FC236}">
                      <a16:creationId xmlns:a16="http://schemas.microsoft.com/office/drawing/2014/main" id="{F4933A32-69AE-4948-9B00-EC421EFDEA8D}"/>
                    </a:ext>
                  </a:extLst>
                </p:cNvPr>
                <p:cNvPicPr/>
                <p:nvPr/>
              </p:nvPicPr>
              <p:blipFill>
                <a:blip r:embed="rId191"/>
                <a:stretch>
                  <a:fillRect/>
                </a:stretch>
              </p:blipFill>
              <p:spPr>
                <a:xfrm>
                  <a:off x="4649090" y="275706"/>
                  <a:ext cx="1555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4" name="Ink 113">
                  <a:extLst>
                    <a:ext uri="{FF2B5EF4-FFF2-40B4-BE49-F238E27FC236}">
                      <a16:creationId xmlns:a16="http://schemas.microsoft.com/office/drawing/2014/main" id="{8F1D1E5B-7D64-428F-A23A-71B726F6C486}"/>
                    </a:ext>
                  </a:extLst>
                </p14:cNvPr>
                <p14:cNvContentPartPr/>
                <p14:nvPr/>
              </p14:nvContentPartPr>
              <p14:xfrm>
                <a:off x="4803170" y="133146"/>
                <a:ext cx="198360" cy="282960"/>
              </p14:xfrm>
            </p:contentPart>
          </mc:Choice>
          <mc:Fallback xmlns="">
            <p:pic>
              <p:nvPicPr>
                <p:cNvPr id="114" name="Ink 113">
                  <a:extLst>
                    <a:ext uri="{FF2B5EF4-FFF2-40B4-BE49-F238E27FC236}">
                      <a16:creationId xmlns:a16="http://schemas.microsoft.com/office/drawing/2014/main" id="{8F1D1E5B-7D64-428F-A23A-71B726F6C486}"/>
                    </a:ext>
                  </a:extLst>
                </p:cNvPr>
                <p:cNvPicPr/>
                <p:nvPr/>
              </p:nvPicPr>
              <p:blipFill>
                <a:blip r:embed="rId193"/>
                <a:stretch>
                  <a:fillRect/>
                </a:stretch>
              </p:blipFill>
              <p:spPr>
                <a:xfrm>
                  <a:off x="4794530" y="124506"/>
                  <a:ext cx="216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5" name="Ink 114">
                  <a:extLst>
                    <a:ext uri="{FF2B5EF4-FFF2-40B4-BE49-F238E27FC236}">
                      <a16:creationId xmlns:a16="http://schemas.microsoft.com/office/drawing/2014/main" id="{4F8AB71C-847E-4C0D-96BF-DDDD1AFE8C9B}"/>
                    </a:ext>
                  </a:extLst>
                </p14:cNvPr>
                <p14:cNvContentPartPr/>
                <p14:nvPr/>
              </p14:nvContentPartPr>
              <p14:xfrm>
                <a:off x="5021690" y="33786"/>
                <a:ext cx="115200" cy="104040"/>
              </p14:xfrm>
            </p:contentPart>
          </mc:Choice>
          <mc:Fallback xmlns="">
            <p:pic>
              <p:nvPicPr>
                <p:cNvPr id="115" name="Ink 114">
                  <a:extLst>
                    <a:ext uri="{FF2B5EF4-FFF2-40B4-BE49-F238E27FC236}">
                      <a16:creationId xmlns:a16="http://schemas.microsoft.com/office/drawing/2014/main" id="{4F8AB71C-847E-4C0D-96BF-DDDD1AFE8C9B}"/>
                    </a:ext>
                  </a:extLst>
                </p:cNvPr>
                <p:cNvPicPr/>
                <p:nvPr/>
              </p:nvPicPr>
              <p:blipFill>
                <a:blip r:embed="rId195"/>
                <a:stretch>
                  <a:fillRect/>
                </a:stretch>
              </p:blipFill>
              <p:spPr>
                <a:xfrm>
                  <a:off x="5013050" y="24786"/>
                  <a:ext cx="1328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6" name="Ink 115">
                  <a:extLst>
                    <a:ext uri="{FF2B5EF4-FFF2-40B4-BE49-F238E27FC236}">
                      <a16:creationId xmlns:a16="http://schemas.microsoft.com/office/drawing/2014/main" id="{80C1961E-AE1B-4461-B7E1-50974BD267D6}"/>
                    </a:ext>
                  </a:extLst>
                </p14:cNvPr>
                <p14:cNvContentPartPr/>
                <p14:nvPr/>
              </p14:nvContentPartPr>
              <p14:xfrm>
                <a:off x="4991090" y="141786"/>
                <a:ext cx="292320" cy="236520"/>
              </p14:xfrm>
            </p:contentPart>
          </mc:Choice>
          <mc:Fallback xmlns="">
            <p:pic>
              <p:nvPicPr>
                <p:cNvPr id="116" name="Ink 115">
                  <a:extLst>
                    <a:ext uri="{FF2B5EF4-FFF2-40B4-BE49-F238E27FC236}">
                      <a16:creationId xmlns:a16="http://schemas.microsoft.com/office/drawing/2014/main" id="{80C1961E-AE1B-4461-B7E1-50974BD267D6}"/>
                    </a:ext>
                  </a:extLst>
                </p:cNvPr>
                <p:cNvPicPr/>
                <p:nvPr/>
              </p:nvPicPr>
              <p:blipFill>
                <a:blip r:embed="rId197"/>
                <a:stretch>
                  <a:fillRect/>
                </a:stretch>
              </p:blipFill>
              <p:spPr>
                <a:xfrm>
                  <a:off x="4982090" y="133146"/>
                  <a:ext cx="309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7" name="Ink 116">
                  <a:extLst>
                    <a:ext uri="{FF2B5EF4-FFF2-40B4-BE49-F238E27FC236}">
                      <a16:creationId xmlns:a16="http://schemas.microsoft.com/office/drawing/2014/main" id="{03A9E85A-4D18-473A-A24A-F7812D050453}"/>
                    </a:ext>
                  </a:extLst>
                </p14:cNvPr>
                <p14:cNvContentPartPr/>
                <p14:nvPr/>
              </p14:nvContentPartPr>
              <p14:xfrm>
                <a:off x="5058410" y="305946"/>
                <a:ext cx="101160" cy="77040"/>
              </p14:xfrm>
            </p:contentPart>
          </mc:Choice>
          <mc:Fallback xmlns="">
            <p:pic>
              <p:nvPicPr>
                <p:cNvPr id="117" name="Ink 116">
                  <a:extLst>
                    <a:ext uri="{FF2B5EF4-FFF2-40B4-BE49-F238E27FC236}">
                      <a16:creationId xmlns:a16="http://schemas.microsoft.com/office/drawing/2014/main" id="{03A9E85A-4D18-473A-A24A-F7812D050453}"/>
                    </a:ext>
                  </a:extLst>
                </p:cNvPr>
                <p:cNvPicPr/>
                <p:nvPr/>
              </p:nvPicPr>
              <p:blipFill>
                <a:blip r:embed="rId199"/>
                <a:stretch>
                  <a:fillRect/>
                </a:stretch>
              </p:blipFill>
              <p:spPr>
                <a:xfrm>
                  <a:off x="5049770" y="297306"/>
                  <a:ext cx="1188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8" name="Ink 117">
                  <a:extLst>
                    <a:ext uri="{FF2B5EF4-FFF2-40B4-BE49-F238E27FC236}">
                      <a16:creationId xmlns:a16="http://schemas.microsoft.com/office/drawing/2014/main" id="{9CE90CE7-F25F-40BB-8141-4555D2429CA9}"/>
                    </a:ext>
                  </a:extLst>
                </p14:cNvPr>
                <p14:cNvContentPartPr/>
                <p14:nvPr/>
              </p14:nvContentPartPr>
              <p14:xfrm>
                <a:off x="5266130" y="188586"/>
                <a:ext cx="131400" cy="138960"/>
              </p14:xfrm>
            </p:contentPart>
          </mc:Choice>
          <mc:Fallback xmlns="">
            <p:pic>
              <p:nvPicPr>
                <p:cNvPr id="118" name="Ink 117">
                  <a:extLst>
                    <a:ext uri="{FF2B5EF4-FFF2-40B4-BE49-F238E27FC236}">
                      <a16:creationId xmlns:a16="http://schemas.microsoft.com/office/drawing/2014/main" id="{9CE90CE7-F25F-40BB-8141-4555D2429CA9}"/>
                    </a:ext>
                  </a:extLst>
                </p:cNvPr>
                <p:cNvPicPr/>
                <p:nvPr/>
              </p:nvPicPr>
              <p:blipFill>
                <a:blip r:embed="rId201"/>
                <a:stretch>
                  <a:fillRect/>
                </a:stretch>
              </p:blipFill>
              <p:spPr>
                <a:xfrm>
                  <a:off x="5257130" y="179586"/>
                  <a:ext cx="1490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9" name="Ink 118">
                  <a:extLst>
                    <a:ext uri="{FF2B5EF4-FFF2-40B4-BE49-F238E27FC236}">
                      <a16:creationId xmlns:a16="http://schemas.microsoft.com/office/drawing/2014/main" id="{56AAF5A3-39B3-4C15-816F-3196D16316DA}"/>
                    </a:ext>
                  </a:extLst>
                </p14:cNvPr>
                <p14:cNvContentPartPr/>
                <p14:nvPr/>
              </p14:nvContentPartPr>
              <p14:xfrm>
                <a:off x="5422370" y="116946"/>
                <a:ext cx="114120" cy="234360"/>
              </p14:xfrm>
            </p:contentPart>
          </mc:Choice>
          <mc:Fallback xmlns="">
            <p:pic>
              <p:nvPicPr>
                <p:cNvPr id="119" name="Ink 118">
                  <a:extLst>
                    <a:ext uri="{FF2B5EF4-FFF2-40B4-BE49-F238E27FC236}">
                      <a16:creationId xmlns:a16="http://schemas.microsoft.com/office/drawing/2014/main" id="{56AAF5A3-39B3-4C15-816F-3196D16316DA}"/>
                    </a:ext>
                  </a:extLst>
                </p:cNvPr>
                <p:cNvPicPr/>
                <p:nvPr/>
              </p:nvPicPr>
              <p:blipFill>
                <a:blip r:embed="rId203"/>
                <a:stretch>
                  <a:fillRect/>
                </a:stretch>
              </p:blipFill>
              <p:spPr>
                <a:xfrm>
                  <a:off x="5413730" y="108306"/>
                  <a:ext cx="1317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0" name="Ink 119">
                  <a:extLst>
                    <a:ext uri="{FF2B5EF4-FFF2-40B4-BE49-F238E27FC236}">
                      <a16:creationId xmlns:a16="http://schemas.microsoft.com/office/drawing/2014/main" id="{EA974E8E-FFB9-4248-9508-86BD2E4FD229}"/>
                    </a:ext>
                  </a:extLst>
                </p14:cNvPr>
                <p14:cNvContentPartPr/>
                <p14:nvPr/>
              </p14:nvContentPartPr>
              <p14:xfrm>
                <a:off x="5573570" y="199026"/>
                <a:ext cx="205920" cy="105120"/>
              </p14:xfrm>
            </p:contentPart>
          </mc:Choice>
          <mc:Fallback xmlns="">
            <p:pic>
              <p:nvPicPr>
                <p:cNvPr id="120" name="Ink 119">
                  <a:extLst>
                    <a:ext uri="{FF2B5EF4-FFF2-40B4-BE49-F238E27FC236}">
                      <a16:creationId xmlns:a16="http://schemas.microsoft.com/office/drawing/2014/main" id="{EA974E8E-FFB9-4248-9508-86BD2E4FD229}"/>
                    </a:ext>
                  </a:extLst>
                </p:cNvPr>
                <p:cNvPicPr/>
                <p:nvPr/>
              </p:nvPicPr>
              <p:blipFill>
                <a:blip r:embed="rId205"/>
                <a:stretch>
                  <a:fillRect/>
                </a:stretch>
              </p:blipFill>
              <p:spPr>
                <a:xfrm>
                  <a:off x="5564570" y="190386"/>
                  <a:ext cx="2235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1" name="Ink 120">
                  <a:extLst>
                    <a:ext uri="{FF2B5EF4-FFF2-40B4-BE49-F238E27FC236}">
                      <a16:creationId xmlns:a16="http://schemas.microsoft.com/office/drawing/2014/main" id="{CF98B6D6-38C7-4B76-A798-C4F094320E3F}"/>
                    </a:ext>
                  </a:extLst>
                </p14:cNvPr>
                <p14:cNvContentPartPr/>
                <p14:nvPr/>
              </p14:nvContentPartPr>
              <p14:xfrm>
                <a:off x="5604530" y="139266"/>
                <a:ext cx="73080" cy="159480"/>
              </p14:xfrm>
            </p:contentPart>
          </mc:Choice>
          <mc:Fallback xmlns="">
            <p:pic>
              <p:nvPicPr>
                <p:cNvPr id="121" name="Ink 120">
                  <a:extLst>
                    <a:ext uri="{FF2B5EF4-FFF2-40B4-BE49-F238E27FC236}">
                      <a16:creationId xmlns:a16="http://schemas.microsoft.com/office/drawing/2014/main" id="{CF98B6D6-38C7-4B76-A798-C4F094320E3F}"/>
                    </a:ext>
                  </a:extLst>
                </p:cNvPr>
                <p:cNvPicPr/>
                <p:nvPr/>
              </p:nvPicPr>
              <p:blipFill>
                <a:blip r:embed="rId207"/>
                <a:stretch>
                  <a:fillRect/>
                </a:stretch>
              </p:blipFill>
              <p:spPr>
                <a:xfrm>
                  <a:off x="5595890" y="130266"/>
                  <a:ext cx="907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2" name="Ink 121">
                  <a:extLst>
                    <a:ext uri="{FF2B5EF4-FFF2-40B4-BE49-F238E27FC236}">
                      <a16:creationId xmlns:a16="http://schemas.microsoft.com/office/drawing/2014/main" id="{02E1ADB2-4CD0-4935-A76C-0F0396E34D55}"/>
                    </a:ext>
                  </a:extLst>
                </p14:cNvPr>
                <p14:cNvContentPartPr/>
                <p14:nvPr/>
              </p14:nvContentPartPr>
              <p14:xfrm>
                <a:off x="5783450" y="130266"/>
                <a:ext cx="184680" cy="66600"/>
              </p14:xfrm>
            </p:contentPart>
          </mc:Choice>
          <mc:Fallback xmlns="">
            <p:pic>
              <p:nvPicPr>
                <p:cNvPr id="122" name="Ink 121">
                  <a:extLst>
                    <a:ext uri="{FF2B5EF4-FFF2-40B4-BE49-F238E27FC236}">
                      <a16:creationId xmlns:a16="http://schemas.microsoft.com/office/drawing/2014/main" id="{02E1ADB2-4CD0-4935-A76C-0F0396E34D55}"/>
                    </a:ext>
                  </a:extLst>
                </p:cNvPr>
                <p:cNvPicPr/>
                <p:nvPr/>
              </p:nvPicPr>
              <p:blipFill>
                <a:blip r:embed="rId209"/>
                <a:stretch>
                  <a:fillRect/>
                </a:stretch>
              </p:blipFill>
              <p:spPr>
                <a:xfrm>
                  <a:off x="5774450" y="121626"/>
                  <a:ext cx="2023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3" name="Ink 122">
                  <a:extLst>
                    <a:ext uri="{FF2B5EF4-FFF2-40B4-BE49-F238E27FC236}">
                      <a16:creationId xmlns:a16="http://schemas.microsoft.com/office/drawing/2014/main" id="{C9929BD6-7DD6-4B99-AAB0-0595D91ADA57}"/>
                    </a:ext>
                  </a:extLst>
                </p14:cNvPr>
                <p14:cNvContentPartPr/>
                <p14:nvPr/>
              </p14:nvContentPartPr>
              <p14:xfrm>
                <a:off x="5802890" y="89226"/>
                <a:ext cx="190440" cy="224280"/>
              </p14:xfrm>
            </p:contentPart>
          </mc:Choice>
          <mc:Fallback xmlns="">
            <p:pic>
              <p:nvPicPr>
                <p:cNvPr id="123" name="Ink 122">
                  <a:extLst>
                    <a:ext uri="{FF2B5EF4-FFF2-40B4-BE49-F238E27FC236}">
                      <a16:creationId xmlns:a16="http://schemas.microsoft.com/office/drawing/2014/main" id="{C9929BD6-7DD6-4B99-AAB0-0595D91ADA57}"/>
                    </a:ext>
                  </a:extLst>
                </p:cNvPr>
                <p:cNvPicPr/>
                <p:nvPr/>
              </p:nvPicPr>
              <p:blipFill>
                <a:blip r:embed="rId211"/>
                <a:stretch>
                  <a:fillRect/>
                </a:stretch>
              </p:blipFill>
              <p:spPr>
                <a:xfrm>
                  <a:off x="5793890" y="80586"/>
                  <a:ext cx="2080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4" name="Ink 123">
                  <a:extLst>
                    <a:ext uri="{FF2B5EF4-FFF2-40B4-BE49-F238E27FC236}">
                      <a16:creationId xmlns:a16="http://schemas.microsoft.com/office/drawing/2014/main" id="{14320451-1418-4B19-B72F-786DA9EAA250}"/>
                    </a:ext>
                  </a:extLst>
                </p14:cNvPr>
                <p14:cNvContentPartPr/>
                <p14:nvPr/>
              </p14:nvContentPartPr>
              <p14:xfrm>
                <a:off x="4383410" y="78426"/>
                <a:ext cx="134280" cy="603720"/>
              </p14:xfrm>
            </p:contentPart>
          </mc:Choice>
          <mc:Fallback xmlns="">
            <p:pic>
              <p:nvPicPr>
                <p:cNvPr id="124" name="Ink 123">
                  <a:extLst>
                    <a:ext uri="{FF2B5EF4-FFF2-40B4-BE49-F238E27FC236}">
                      <a16:creationId xmlns:a16="http://schemas.microsoft.com/office/drawing/2014/main" id="{14320451-1418-4B19-B72F-786DA9EAA250}"/>
                    </a:ext>
                  </a:extLst>
                </p:cNvPr>
                <p:cNvPicPr/>
                <p:nvPr/>
              </p:nvPicPr>
              <p:blipFill>
                <a:blip r:embed="rId213"/>
                <a:stretch>
                  <a:fillRect/>
                </a:stretch>
              </p:blipFill>
              <p:spPr>
                <a:xfrm>
                  <a:off x="4374410" y="69426"/>
                  <a:ext cx="15192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5" name="Ink 124">
                  <a:extLst>
                    <a:ext uri="{FF2B5EF4-FFF2-40B4-BE49-F238E27FC236}">
                      <a16:creationId xmlns:a16="http://schemas.microsoft.com/office/drawing/2014/main" id="{738A1838-4B7E-49F4-B5CE-E340038346CA}"/>
                    </a:ext>
                  </a:extLst>
                </p14:cNvPr>
                <p14:cNvContentPartPr/>
                <p14:nvPr/>
              </p14:nvContentPartPr>
              <p14:xfrm>
                <a:off x="4404650" y="-90414"/>
                <a:ext cx="1923480" cy="541080"/>
              </p14:xfrm>
            </p:contentPart>
          </mc:Choice>
          <mc:Fallback xmlns="">
            <p:pic>
              <p:nvPicPr>
                <p:cNvPr id="125" name="Ink 124">
                  <a:extLst>
                    <a:ext uri="{FF2B5EF4-FFF2-40B4-BE49-F238E27FC236}">
                      <a16:creationId xmlns:a16="http://schemas.microsoft.com/office/drawing/2014/main" id="{738A1838-4B7E-49F4-B5CE-E340038346CA}"/>
                    </a:ext>
                  </a:extLst>
                </p:cNvPr>
                <p:cNvPicPr/>
                <p:nvPr/>
              </p:nvPicPr>
              <p:blipFill>
                <a:blip r:embed="rId215"/>
                <a:stretch>
                  <a:fillRect/>
                </a:stretch>
              </p:blipFill>
              <p:spPr>
                <a:xfrm>
                  <a:off x="4396010" y="-99414"/>
                  <a:ext cx="194112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6" name="Ink 125">
                  <a:extLst>
                    <a:ext uri="{FF2B5EF4-FFF2-40B4-BE49-F238E27FC236}">
                      <a16:creationId xmlns:a16="http://schemas.microsoft.com/office/drawing/2014/main" id="{EEABA270-2557-4C32-AD15-A4839F930941}"/>
                    </a:ext>
                  </a:extLst>
                </p14:cNvPr>
                <p14:cNvContentPartPr/>
                <p14:nvPr/>
              </p14:nvContentPartPr>
              <p14:xfrm>
                <a:off x="4377290" y="417265"/>
                <a:ext cx="1823400" cy="224640"/>
              </p14:xfrm>
            </p:contentPart>
          </mc:Choice>
          <mc:Fallback xmlns="">
            <p:pic>
              <p:nvPicPr>
                <p:cNvPr id="126" name="Ink 125">
                  <a:extLst>
                    <a:ext uri="{FF2B5EF4-FFF2-40B4-BE49-F238E27FC236}">
                      <a16:creationId xmlns:a16="http://schemas.microsoft.com/office/drawing/2014/main" id="{EEABA270-2557-4C32-AD15-A4839F930941}"/>
                    </a:ext>
                  </a:extLst>
                </p:cNvPr>
                <p:cNvPicPr/>
                <p:nvPr/>
              </p:nvPicPr>
              <p:blipFill>
                <a:blip r:embed="rId217"/>
                <a:stretch>
                  <a:fillRect/>
                </a:stretch>
              </p:blipFill>
              <p:spPr>
                <a:xfrm>
                  <a:off x="4368650" y="408625"/>
                  <a:ext cx="1841040" cy="242280"/>
                </a:xfrm>
                <a:prstGeom prst="rect">
                  <a:avLst/>
                </a:prstGeom>
              </p:spPr>
            </p:pic>
          </mc:Fallback>
        </mc:AlternateContent>
      </p:grpSp>
    </p:spTree>
    <p:extLst>
      <p:ext uri="{BB962C8B-B14F-4D97-AF65-F5344CB8AC3E}">
        <p14:creationId xmlns:p14="http://schemas.microsoft.com/office/powerpoint/2010/main" val="12812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スマートフォンなどで</a:t>
            </a:r>
            <a:r>
              <a:rPr lang="ja-JP" altLang="en-US" dirty="0" smtClean="0"/>
              <a:t>誰でも</a:t>
            </a:r>
            <a:r>
              <a:rPr lang="ja-JP" altLang="en-US" dirty="0"/>
              <a:t>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a:t>情報工学科　中間発表　</a:t>
            </a:r>
            <a:r>
              <a:rPr lang="en-US" altLang="ja-JP" dirty="0"/>
              <a:t>2021</a:t>
            </a:r>
            <a:r>
              <a:rPr lang="ja-JP" altLang="en-US" dirty="0"/>
              <a:t>　</a:t>
            </a:r>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61614" y="5740842"/>
            <a:ext cx="930303" cy="50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775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smtClean="0">
                <a:latin typeface="+mn-ea"/>
              </a:rPr>
              <a:t>2015</a:t>
            </a:r>
            <a:r>
              <a:rPr lang="ja-JP" altLang="en-US" dirty="0" err="1" smtClean="0">
                <a:latin typeface="+mn-ea"/>
              </a:rPr>
              <a:t>，</a:t>
            </a:r>
            <a:r>
              <a:rPr lang="en-US" altLang="ja-JP" dirty="0" smtClean="0">
                <a:latin typeface="+mn-ea"/>
              </a:rPr>
              <a:t>p</a:t>
            </a:r>
            <a:r>
              <a:rPr lang="ja-JP" altLang="en-US" dirty="0" err="1" smtClean="0">
                <a:latin typeface="+mn-ea"/>
              </a:rPr>
              <a:t>．</a:t>
            </a:r>
            <a:r>
              <a:rPr lang="en-US" altLang="ja-JP" dirty="0" smtClean="0">
                <a:latin typeface="+mn-ea"/>
              </a:rPr>
              <a:t>1-9</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a:t>
            </a:r>
            <a:r>
              <a:rPr lang="en-US" altLang="ja-JP" dirty="0" smtClean="0">
                <a:latin typeface="+mn-ea"/>
              </a:rPr>
              <a:t>2016</a:t>
            </a:r>
            <a:r>
              <a:rPr lang="ja-JP" altLang="en-US" dirty="0" err="1" smtClean="0">
                <a:latin typeface="+mn-ea"/>
              </a:rPr>
              <a:t>，</a:t>
            </a:r>
            <a:r>
              <a:rPr lang="en-US" altLang="ja-JP" dirty="0"/>
              <a:t>pp. 177-184</a:t>
            </a:r>
            <a:endParaRPr lang="en-US" altLang="ja-JP" dirty="0">
              <a:latin typeface="+mn-ea"/>
            </a:endParaRP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a:t>
            </a:r>
            <a:r>
              <a:rPr lang="ja-JP" altLang="en-US" dirty="0" smtClean="0">
                <a:latin typeface="+mn-ea"/>
              </a:rPr>
              <a:t>，</a:t>
            </a:r>
            <a:r>
              <a:rPr lang="en-US" altLang="ja-JP" dirty="0"/>
              <a:t> NICOGRAPH </a:t>
            </a:r>
            <a:r>
              <a:rPr lang="ja-JP" altLang="en-US" dirty="0" err="1" smtClean="0">
                <a:latin typeface="+mn-ea"/>
              </a:rPr>
              <a:t>，</a:t>
            </a:r>
            <a:r>
              <a:rPr lang="en-US" altLang="ja-JP" dirty="0" smtClean="0">
                <a:latin typeface="+mn-ea"/>
              </a:rPr>
              <a:t>2007</a:t>
            </a:r>
            <a:r>
              <a:rPr lang="ja-JP" altLang="en-US" dirty="0" err="1" smtClean="0">
                <a:latin typeface="+mn-ea"/>
              </a:rPr>
              <a:t>，</a:t>
            </a:r>
            <a:r>
              <a:rPr lang="en-US" altLang="ja-JP" dirty="0"/>
              <a:t> </a:t>
            </a:r>
            <a:r>
              <a:rPr lang="en-US" altLang="ja-JP" dirty="0" smtClean="0"/>
              <a:t>p</a:t>
            </a:r>
            <a:r>
              <a:rPr lang="ja-JP" altLang="en-US" dirty="0" err="1" smtClean="0"/>
              <a:t>．</a:t>
            </a:r>
            <a:r>
              <a:rPr lang="en-US" altLang="ja-JP" dirty="0" smtClean="0"/>
              <a:t>126-135</a:t>
            </a: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台のサーバーで処理すると応答時間にも限界が生じるため，並列で処理する仕組みが必要である．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動画</a:t>
            </a:r>
            <a:r>
              <a:rPr lang="ja-JP" altLang="en-US" dirty="0"/>
              <a:t>データベース</a:t>
            </a:r>
            <a:endParaRPr kumimoji="1" lang="ja-JP" altLang="en-US" dirty="0"/>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印象</a:t>
            </a:r>
            <a:r>
              <a:rPr lang="ja-JP" altLang="en-US" dirty="0" smtClean="0"/>
              <a:t>抽出された</a:t>
            </a:r>
            <a:endParaRPr lang="en-US" altLang="ja-JP" dirty="0" smtClean="0"/>
          </a:p>
          <a:p>
            <a:pPr algn="ctr"/>
            <a:r>
              <a:rPr lang="ja-JP" altLang="en-US" dirty="0"/>
              <a:t>楽曲</a:t>
            </a:r>
            <a:r>
              <a:rPr kumimoji="1" lang="ja-JP" altLang="en-US" dirty="0" smtClean="0"/>
              <a:t>データベース</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印象による楽曲と動画の</a:t>
            </a:r>
            <a:r>
              <a:rPr lang="ja-JP" altLang="en-US" dirty="0"/>
              <a:t>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535767" y="2761339"/>
            <a:ext cx="2570750" cy="523220"/>
          </a:xfrm>
          <a:prstGeom prst="rect">
            <a:avLst/>
          </a:prstGeom>
          <a:noFill/>
        </p:spPr>
        <p:txBody>
          <a:bodyPr wrap="square" rtlCol="0">
            <a:spAutoFit/>
          </a:bodyPr>
          <a:lstStyle/>
          <a:p>
            <a:r>
              <a:rPr lang="ja-JP" altLang="en-US" sz="1400" dirty="0"/>
              <a:t>ラウンドロビンを利用し，</a:t>
            </a:r>
            <a:r>
              <a:rPr kumimoji="1" lang="ja-JP" altLang="en-US" sz="1400" dirty="0"/>
              <a:t>いくつかの</a:t>
            </a:r>
            <a:r>
              <a:rPr kumimoji="1" lang="ja-JP" altLang="en-US" sz="1400" dirty="0" smtClean="0"/>
              <a:t>サーバー</a:t>
            </a:r>
            <a:r>
              <a:rPr lang="ja-JP" altLang="en-US" sz="1400" dirty="0" smtClean="0"/>
              <a:t>で並列処理</a:t>
            </a:r>
            <a:endParaRPr kumimoji="1" lang="ja-JP" altLang="en-US" sz="1400" dirty="0"/>
          </a:p>
        </p:txBody>
      </p:sp>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l="39179" t="31884" r="42614" b="34196"/>
          <a:stretch/>
        </p:blipFill>
        <p:spPr>
          <a:xfrm>
            <a:off x="817232" y="1158805"/>
            <a:ext cx="489808" cy="711607"/>
          </a:xfrm>
          <a:prstGeom prst="rect">
            <a:avLst/>
          </a:prstGeom>
        </p:spPr>
      </p:pic>
      <p:pic>
        <p:nvPicPr>
          <p:cNvPr id="26" name="図 25"/>
          <p:cNvPicPr>
            <a:picLocks noChangeAspect="1"/>
          </p:cNvPicPr>
          <p:nvPr/>
        </p:nvPicPr>
        <p:blipFill rotWithShape="1">
          <a:blip r:embed="rId2">
            <a:extLst>
              <a:ext uri="{28A0092B-C50C-407E-A947-70E740481C1C}">
                <a14:useLocalDpi xmlns:a14="http://schemas.microsoft.com/office/drawing/2010/main" val="0"/>
              </a:ext>
            </a:extLst>
          </a:blip>
          <a:srcRect l="39179" t="31884" r="42614" b="34196"/>
          <a:stretch/>
        </p:blipFill>
        <p:spPr>
          <a:xfrm>
            <a:off x="928162" y="1912681"/>
            <a:ext cx="489808" cy="711607"/>
          </a:xfrm>
          <a:prstGeom prst="rect">
            <a:avLst/>
          </a:prstGeom>
        </p:spPr>
      </p:pic>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l="39179" t="31884" r="42614" b="34196"/>
          <a:stretch/>
        </p:blipFill>
        <p:spPr>
          <a:xfrm>
            <a:off x="297574" y="1739925"/>
            <a:ext cx="489808" cy="711607"/>
          </a:xfrm>
          <a:prstGeom prst="rect">
            <a:avLst/>
          </a:prstGeom>
        </p:spPr>
      </p:pic>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597" y="2280977"/>
            <a:ext cx="427506" cy="427506"/>
          </a:xfrm>
          <a:prstGeom prst="rect">
            <a:avLst/>
          </a:prstGeom>
        </p:spPr>
      </p:pic>
      <p:pic>
        <p:nvPicPr>
          <p:cNvPr id="29" name="図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597" y="1764650"/>
            <a:ext cx="427506" cy="427506"/>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597" y="1241323"/>
            <a:ext cx="427506" cy="427506"/>
          </a:xfrm>
          <a:prstGeom prst="rect">
            <a:avLst/>
          </a:prstGeom>
        </p:spPr>
      </p:pic>
      <p:sp>
        <p:nvSpPr>
          <p:cNvPr id="13" name="正方形/長方形 12"/>
          <p:cNvSpPr/>
          <p:nvPr/>
        </p:nvSpPr>
        <p:spPr>
          <a:xfrm>
            <a:off x="1717482" y="1527741"/>
            <a:ext cx="1280160" cy="94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楽曲</a:t>
            </a:r>
            <a:r>
              <a:rPr kumimoji="1" lang="ja-JP" altLang="en-US" dirty="0" smtClean="0"/>
              <a:t>投稿</a:t>
            </a:r>
            <a:r>
              <a:rPr kumimoji="1" lang="en-US" altLang="ja-JP" dirty="0" smtClean="0"/>
              <a:t>SNS</a:t>
            </a:r>
            <a:endParaRPr kumimoji="1" lang="ja-JP" altLang="en-US" dirty="0"/>
          </a:p>
        </p:txBody>
      </p:sp>
      <p:pic>
        <p:nvPicPr>
          <p:cNvPr id="31" name="図 30"/>
          <p:cNvPicPr>
            <a:picLocks noChangeAspect="1"/>
          </p:cNvPicPr>
          <p:nvPr/>
        </p:nvPicPr>
        <p:blipFill rotWithShape="1">
          <a:blip r:embed="rId2">
            <a:extLst>
              <a:ext uri="{28A0092B-C50C-407E-A947-70E740481C1C}">
                <a14:useLocalDpi xmlns:a14="http://schemas.microsoft.com/office/drawing/2010/main" val="0"/>
              </a:ext>
            </a:extLst>
          </a:blip>
          <a:srcRect l="39179" t="31884" r="42614" b="34196"/>
          <a:stretch/>
        </p:blipFill>
        <p:spPr>
          <a:xfrm>
            <a:off x="188408" y="1053043"/>
            <a:ext cx="489808" cy="711607"/>
          </a:xfrm>
          <a:prstGeom prst="rect">
            <a:avLst/>
          </a:prstGeom>
        </p:spPr>
      </p:pic>
      <p:cxnSp>
        <p:nvCxnSpPr>
          <p:cNvPr id="17" name="直線矢印コネクタ 16"/>
          <p:cNvCxnSpPr>
            <a:stCxn id="13" idx="3"/>
            <a:endCxn id="30" idx="1"/>
          </p:cNvCxnSpPr>
          <p:nvPr/>
        </p:nvCxnSpPr>
        <p:spPr>
          <a:xfrm flipV="1">
            <a:off x="2997642" y="1455076"/>
            <a:ext cx="1550955" cy="54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3" idx="3"/>
            <a:endCxn id="29" idx="1"/>
          </p:cNvCxnSpPr>
          <p:nvPr/>
        </p:nvCxnSpPr>
        <p:spPr>
          <a:xfrm flipV="1">
            <a:off x="2997642" y="1978403"/>
            <a:ext cx="1550955" cy="2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3" idx="3"/>
            <a:endCxn id="28" idx="1"/>
          </p:cNvCxnSpPr>
          <p:nvPr/>
        </p:nvCxnSpPr>
        <p:spPr>
          <a:xfrm>
            <a:off x="2997642" y="2002063"/>
            <a:ext cx="1550955" cy="49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30" idx="3"/>
            <a:endCxn id="14" idx="2"/>
          </p:cNvCxnSpPr>
          <p:nvPr/>
        </p:nvCxnSpPr>
        <p:spPr>
          <a:xfrm>
            <a:off x="4976103" y="1455076"/>
            <a:ext cx="1782754" cy="62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9" idx="3"/>
            <a:endCxn id="14" idx="2"/>
          </p:cNvCxnSpPr>
          <p:nvPr/>
        </p:nvCxnSpPr>
        <p:spPr>
          <a:xfrm>
            <a:off x="4976103" y="1978403"/>
            <a:ext cx="1782754" cy="9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8" idx="3"/>
            <a:endCxn id="14" idx="2"/>
          </p:cNvCxnSpPr>
          <p:nvPr/>
        </p:nvCxnSpPr>
        <p:spPr>
          <a:xfrm flipV="1">
            <a:off x="4976103" y="2076726"/>
            <a:ext cx="1782754" cy="41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6702950" y="5486400"/>
            <a:ext cx="2146852" cy="869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BGM</a:t>
            </a:r>
            <a:r>
              <a:rPr kumimoji="1" lang="ja-JP" altLang="en-US" dirty="0" smtClean="0"/>
              <a:t>付きの動画</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294066461"/>
                  </a:ext>
                </a:extLst>
              </a:tr>
              <a:tr h="617145">
                <a:tc>
                  <a:txBody>
                    <a:bodyPr/>
                    <a:lstStyle/>
                    <a:p>
                      <a:r>
                        <a:rPr kumimoji="1" lang="ja-JP" altLang="en-US" dirty="0"/>
                        <a:t>ジャンル分けシステム作成</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a:t>負荷分散システム作成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a:t>音楽と動画のマッチングシステム作成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a:t>実験評価</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TotalTime>
  <Words>446</Words>
  <Application>Microsoft Office PowerPoint</Application>
  <PresentationFormat>画面に合わせる (4:3)</PresentationFormat>
  <Paragraphs>88</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楽曲SNSにおける楽曲コンテンツと 動画コンテンツの並列マッチング処理システム</vt:lpstr>
      <vt:lpstr>研究背景</vt:lpstr>
      <vt:lpstr>関連研究</vt:lpstr>
      <vt:lpstr>研究課題</vt:lpstr>
      <vt:lpstr>研究目的</vt:lpstr>
      <vt:lpstr>提案システムの概要</vt:lpstr>
      <vt:lpstr>印象による楽曲と動画のマッチング</vt:lpstr>
      <vt:lpstr>進捗状況</vt:lpstr>
      <vt:lpstr>今後のスケジュール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87</cp:revision>
  <dcterms:created xsi:type="dcterms:W3CDTF">2018-06-14T09:18:55Z</dcterms:created>
  <dcterms:modified xsi:type="dcterms:W3CDTF">2021-07-28T00:53:23Z</dcterms:modified>
</cp:coreProperties>
</file>