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60" r:id="rId3"/>
    <p:sldId id="259" r:id="rId4"/>
    <p:sldId id="261" r:id="rId5"/>
    <p:sldId id="262" r:id="rId6"/>
    <p:sldId id="258" r:id="rId7"/>
    <p:sldId id="265" r:id="rId8"/>
    <p:sldId id="264" r:id="rId9"/>
    <p:sldId id="256"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51" d="100"/>
          <a:sy n="51" d="100"/>
        </p:scale>
        <p:origin x="36" y="6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330077"/>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4031311"/>
            <a:ext cx="7886700" cy="2145652"/>
          </a:xfrm>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推薦システムでは推薦される観光地の情報は、画像</a:t>
            </a:r>
            <a:r>
              <a:rPr lang="ja-JP" altLang="en-US" dirty="0"/>
              <a:t>が主で</a:t>
            </a:r>
            <a:r>
              <a:rPr lang="ja-JP" altLang="en-US" dirty="0" smtClean="0"/>
              <a:t>あり画像から観光地のイメージをつかむことができる．</a:t>
            </a:r>
            <a:endParaRPr lang="en-US" altLang="ja-JP" dirty="0" smtClean="0"/>
          </a:p>
          <a:p>
            <a:pPr marL="0" indent="0">
              <a:buNone/>
            </a:pPr>
            <a:r>
              <a:rPr lang="ja-JP" altLang="en-US" dirty="0"/>
              <a:t>しかし</a:t>
            </a:r>
            <a:r>
              <a:rPr lang="ja-JP" altLang="en-US" dirty="0" smtClean="0"/>
              <a:t>画像のみだとユーザーの印象に残りにくいと感じた．</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6" name="テキスト ボックス 5"/>
          <p:cNvSpPr txBox="1"/>
          <p:nvPr/>
        </p:nvSpPr>
        <p:spPr>
          <a:xfrm>
            <a:off x="0" y="0"/>
            <a:ext cx="9143999" cy="123110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smtClean="0"/>
              <a:t>ラウンドロビン</a:t>
            </a:r>
            <a:r>
              <a:rPr lang="ja-JP" altLang="en-US" sz="2800" dirty="0"/>
              <a:t>を利用した観光地推薦動画に使用</a:t>
            </a:r>
            <a:r>
              <a:rPr lang="ja-JP" altLang="en-US" sz="2800" dirty="0" smtClean="0"/>
              <a:t>する</a:t>
            </a:r>
            <a:endParaRPr lang="en-US" altLang="ja-JP" sz="2800" dirty="0" smtClean="0"/>
          </a:p>
          <a:p>
            <a:pPr algn="ctr"/>
            <a:r>
              <a:rPr lang="ja-JP" altLang="en-US" sz="2800" dirty="0" smtClean="0"/>
              <a:t>大量</a:t>
            </a:r>
            <a:r>
              <a:rPr lang="ja-JP" altLang="en-US" sz="2800" dirty="0"/>
              <a:t>音楽</a:t>
            </a:r>
            <a:r>
              <a:rPr lang="ja-JP" altLang="en-US" sz="2800" dirty="0" smtClean="0"/>
              <a:t>のジャンル</a:t>
            </a:r>
            <a:r>
              <a:rPr lang="ja-JP" altLang="en-US" sz="2800" dirty="0"/>
              <a:t>分けとその</a:t>
            </a:r>
            <a:r>
              <a:rPr lang="ja-JP" altLang="en-US" sz="2800" dirty="0" smtClean="0"/>
              <a:t>マッチング</a:t>
            </a:r>
            <a:endParaRPr lang="en-US" altLang="ja-JP" sz="2800" dirty="0" smtClean="0"/>
          </a:p>
          <a:p>
            <a:pPr algn="ctr"/>
            <a:r>
              <a:rPr kumimoji="1" lang="en-US" altLang="ja-JP" dirty="0" smtClean="0"/>
              <a:t>1821144 </a:t>
            </a:r>
            <a:r>
              <a:rPr lang="ja-JP" altLang="en-US" dirty="0" smtClean="0"/>
              <a:t> </a:t>
            </a:r>
            <a:r>
              <a:rPr kumimoji="1" lang="ja-JP" altLang="en-US" dirty="0" smtClean="0"/>
              <a:t>吉井 智哉　</a:t>
            </a:r>
            <a:r>
              <a:rPr lang="ja-JP" altLang="en-US" dirty="0" smtClean="0"/>
              <a:t>指導</a:t>
            </a:r>
            <a:r>
              <a:rPr lang="ja-JP" altLang="en-US" dirty="0"/>
              <a:t>教員：鷹野孝</a:t>
            </a:r>
            <a:r>
              <a:rPr lang="ja-JP" altLang="en-US" dirty="0" smtClean="0"/>
              <a:t>典</a:t>
            </a:r>
            <a:endParaRPr lang="ja-JP" altLang="en-US" dirty="0"/>
          </a:p>
        </p:txBody>
      </p:sp>
      <p:sp>
        <p:nvSpPr>
          <p:cNvPr id="7" name="テキスト ボックス 6"/>
          <p:cNvSpPr txBox="1"/>
          <p:nvPr/>
        </p:nvSpPr>
        <p:spPr>
          <a:xfrm>
            <a:off x="5883965" y="1237445"/>
            <a:ext cx="3260035" cy="369332"/>
          </a:xfrm>
          <a:prstGeom prst="rect">
            <a:avLst/>
          </a:prstGeom>
          <a:noFill/>
        </p:spPr>
        <p:txBody>
          <a:bodyPr wrap="square" rtlCol="0">
            <a:spAutoFit/>
          </a:bodyPr>
          <a:lstStyle/>
          <a:p>
            <a:r>
              <a:rPr lang="ja-JP" altLang="en-US" dirty="0" smtClean="0"/>
              <a:t>情報</a:t>
            </a:r>
            <a:r>
              <a:rPr lang="ja-JP" altLang="en-US" dirty="0"/>
              <a:t>工</a:t>
            </a:r>
            <a:r>
              <a:rPr lang="ja-JP" altLang="en-US" dirty="0" smtClean="0"/>
              <a:t>学科　中間発表　</a:t>
            </a:r>
            <a:r>
              <a:rPr lang="en-US" altLang="ja-JP" dirty="0" smtClean="0"/>
              <a:t>07/28</a:t>
            </a:r>
            <a:r>
              <a:rPr lang="ja-JP" altLang="en-US" dirty="0" smtClean="0"/>
              <a:t>　</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a:t>
            </a:r>
            <a:r>
              <a:rPr lang="ja-JP" altLang="en-US" dirty="0" smtClean="0"/>
              <a:t>得られる印象</a:t>
            </a:r>
            <a:r>
              <a:rPr lang="en-US" altLang="ja-JP" dirty="0" smtClean="0"/>
              <a:t>	</a:t>
            </a:r>
            <a:r>
              <a:rPr lang="ja-JP" altLang="en-US" dirty="0" smtClean="0"/>
              <a:t>は</a:t>
            </a:r>
            <a:r>
              <a:rPr lang="ja-JP" altLang="en-US" dirty="0" smtClean="0"/>
              <a:t>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・音楽データをジャンル分けし観光地推薦動画とマッチングすることでユーザーに，より観光地を印象深くできると考えた．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a:t>
            </a:r>
            <a:r>
              <a:rPr lang="ja-JP" altLang="en-US" dirty="0" smtClean="0"/>
              <a:t>あると考えた．</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r>
              <a:rPr kumimoji="1" lang="ja-JP" altLang="en-US" dirty="0" smtClean="0">
                <a:latin typeface="+mn-ea"/>
              </a:rPr>
              <a:t>」</a:t>
            </a:r>
            <a:r>
              <a:rPr kumimoji="1" lang="en-US" altLang="ja-JP" dirty="0" smtClean="0">
                <a:latin typeface="+mn-ea"/>
              </a:rPr>
              <a:t>[2015 </a:t>
            </a:r>
            <a:r>
              <a:rPr kumimoji="1" lang="ja-JP" altLang="en-US" dirty="0" smtClean="0">
                <a:latin typeface="+mn-ea"/>
              </a:rPr>
              <a:t>大野</a:t>
            </a:r>
            <a:r>
              <a:rPr kumimoji="1" lang="en-US" altLang="ja-JP" dirty="0" smtClean="0">
                <a:latin typeface="+mn-ea"/>
              </a:rPr>
              <a:t>]</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en-US" altLang="ja-JP" dirty="0" smtClean="0">
                <a:latin typeface="+mn-ea"/>
              </a:rPr>
              <a:t>[2016 </a:t>
            </a:r>
            <a:r>
              <a:rPr lang="ja-JP" altLang="en-US" dirty="0" smtClean="0">
                <a:latin typeface="+mn-ea"/>
              </a:rPr>
              <a:t>清水</a:t>
            </a:r>
            <a:r>
              <a:rPr lang="en-US" altLang="ja-JP"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r>
              <a:rPr lang="en-US" altLang="ja-JP" dirty="0" smtClean="0">
                <a:latin typeface="+mn-ea"/>
              </a:rPr>
              <a:t>[2007 </a:t>
            </a:r>
            <a:r>
              <a:rPr lang="ja-JP" altLang="en-US" dirty="0" smtClean="0">
                <a:latin typeface="+mn-ea"/>
              </a:rPr>
              <a:t>大山</a:t>
            </a:r>
            <a:r>
              <a:rPr lang="en-US" altLang="ja-JP"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a:t>
            </a:r>
            <a:r>
              <a:rPr lang="ja-JP" altLang="en-US" dirty="0" smtClean="0"/>
              <a:t>いる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9</a:t>
            </a:fld>
            <a:endParaRPr kumimoji="1" lang="ja-JP" altLang="en-US" sz="200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TotalTime>
  <Words>471</Words>
  <Application>Microsoft Office PowerPoint</Application>
  <PresentationFormat>画面に合わせる (4:3)</PresentationFormat>
  <Paragraphs>80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研究背景</vt:lpstr>
      <vt:lpstr>研究動機</vt:lpstr>
      <vt:lpstr>研究課題</vt:lpstr>
      <vt:lpstr>研究目的</vt:lpstr>
      <vt:lpstr>システム概要</vt:lpstr>
      <vt:lpstr>関連研究</vt:lpstr>
      <vt:lpstr>進捗状況</vt:lpstr>
      <vt:lpstr>今後のスケジュール</vt:lpstr>
      <vt:lpstr>ラウンドロビンを利用した観光地推薦動画に使用する大量音楽のジャンル分けとそのマッチング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64</cp:revision>
  <dcterms:created xsi:type="dcterms:W3CDTF">2018-06-14T09:18:55Z</dcterms:created>
  <dcterms:modified xsi:type="dcterms:W3CDTF">2021-07-27T07:06:11Z</dcterms:modified>
</cp:coreProperties>
</file>