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9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51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6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5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9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3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CBA6-3996-4EC3-95CF-F2A9B9B566E0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F181-4DAC-4AF6-AAF0-BC662F10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79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ロードバランサを利用した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観光地推薦に使用する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音楽・</a:t>
            </a:r>
            <a:r>
              <a:rPr kumimoji="1" lang="en-US" altLang="ja-JP" sz="4400" dirty="0" smtClean="0"/>
              <a:t>BGM</a:t>
            </a:r>
            <a:r>
              <a:rPr kumimoji="1" lang="ja-JP" altLang="en-US" sz="4400" dirty="0" smtClean="0"/>
              <a:t>のタグ付け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518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観光地推薦</a:t>
            </a:r>
            <a:r>
              <a:rPr lang="ja-JP" altLang="en-US" sz="4000" dirty="0" smtClean="0"/>
              <a:t>に合う</a:t>
            </a:r>
            <a:r>
              <a:rPr lang="en-US" altLang="ja-JP" sz="4000" dirty="0" smtClean="0"/>
              <a:t>BGM</a:t>
            </a:r>
            <a:r>
              <a:rPr lang="ja-JP" altLang="en-US" sz="4000" dirty="0" smtClean="0"/>
              <a:t>や音楽</a:t>
            </a:r>
            <a:endParaRPr lang="en-US" altLang="ja-JP" sz="40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→イメージ的には優雅なものや壮大なもの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9440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フリー素材の</a:t>
            </a:r>
            <a:r>
              <a:rPr kumimoji="1" lang="en-US" altLang="ja-JP" dirty="0" smtClean="0"/>
              <a:t>BGM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検索してみると様々なサイトが見つかった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観光地推薦にあうと思われる</a:t>
            </a:r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見つかるはず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5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今週の作業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言語の復習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mtClean="0"/>
              <a:t>フリー音源サイトの調査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8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これからやるべきこと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の勉強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・音楽と印象の関係性についての調査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mtClean="0"/>
              <a:t>・ロードバランサの理解を深める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43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ロードバランサを利用した 観光地推薦に使用する 音楽・BGMのタグ付け</vt:lpstr>
      <vt:lpstr>PowerPoint プレゼンテーション</vt:lpstr>
      <vt:lpstr>フリー素材のBGM</vt:lpstr>
      <vt:lpstr>今週の作業</vt:lpstr>
      <vt:lpstr>これからやるべきこと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ロードバランサを利用した 観光地推薦に使用する 音楽・BGMのタグ付け</dc:title>
  <dc:creator>Windows ユーザー</dc:creator>
  <cp:lastModifiedBy>Windows ユーザー</cp:lastModifiedBy>
  <cp:revision>4</cp:revision>
  <dcterms:created xsi:type="dcterms:W3CDTF">2021-04-29T13:09:33Z</dcterms:created>
  <dcterms:modified xsi:type="dcterms:W3CDTF">2021-04-30T04:42:29Z</dcterms:modified>
</cp:coreProperties>
</file>