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0" r:id="rId4"/>
    <p:sldId id="261" r:id="rId5"/>
    <p:sldId id="262" r:id="rId6"/>
    <p:sldId id="259" r:id="rId7"/>
    <p:sldId id="265" r:id="rId8"/>
    <p:sldId id="264" r:id="rId9"/>
    <p:sldId id="26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a:t>
            </a:r>
            <a:r>
              <a:rPr lang="ja-JP" altLang="en-US"/>
              <a:t>で</a:t>
            </a:r>
            <a:r>
              <a:rPr lang="ja-JP" altLang="en-US" smtClean="0"/>
              <a:t>誰でも</a:t>
            </a:r>
            <a:r>
              <a:rPr lang="ja-JP" altLang="en-US" dirty="0"/>
              <a:t>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a:t>情報工学科　中間発表　</a:t>
            </a:r>
            <a:r>
              <a:rPr lang="en-US" altLang="ja-JP" dirty="0"/>
              <a:t>2021</a:t>
            </a:r>
            <a:r>
              <a:rPr lang="ja-JP" altLang="en-US" dirty="0"/>
              <a:t>　</a:t>
            </a:r>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台のサーバーで処理すると応答時間にも限界が生じるため，並列で処理する仕組みが必要である．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いくつかのサーバーに処理を</a:t>
            </a:r>
            <a:r>
              <a:rPr kumimoji="1" lang="ja-JP" altLang="en-US" sz="1400" dirty="0" err="1"/>
              <a:t>に</a:t>
            </a:r>
            <a:r>
              <a:rPr kumimoji="1" lang="ja-JP" altLang="en-US" sz="1400" dirty="0"/>
              <a:t>分散</a:t>
            </a: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294066461"/>
                  </a:ext>
                </a:extLst>
              </a:tr>
              <a:tr h="617145">
                <a:tc>
                  <a:txBody>
                    <a:bodyPr/>
                    <a:lstStyle/>
                    <a:p>
                      <a:r>
                        <a:rPr kumimoji="1" lang="ja-JP" altLang="en-US" dirty="0"/>
                        <a:t>ジャンル分けシステム作成</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a:t>負荷分散システム作成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a:t>音楽と動画のマッチングシステム作成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a:t>実験評価</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メモ</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印象分類とラウンドロビンによる負荷分散どちらかに焦点を絞る。</a:t>
            </a:r>
            <a:endParaRPr kumimoji="1" lang="en-US" altLang="ja-JP" dirty="0" smtClean="0"/>
          </a:p>
          <a:p>
            <a:pPr marL="0" indent="0">
              <a:buNone/>
            </a:pPr>
            <a:endParaRPr lang="en-US" altLang="ja-JP" dirty="0"/>
          </a:p>
          <a:p>
            <a:pPr marL="0" indent="0">
              <a:buNone/>
            </a:pPr>
            <a:r>
              <a:rPr kumimoji="1" lang="en-US" altLang="ja-JP" dirty="0" smtClean="0"/>
              <a:t>SNS</a:t>
            </a:r>
            <a:r>
              <a:rPr kumimoji="1" lang="ja-JP" altLang="en-US" dirty="0" smtClean="0"/>
              <a:t>からひろってくる楽曲が著作権フリーかどうかの自動認識ができると面白いかも？</a:t>
            </a:r>
            <a:endParaRPr kumimoji="1" lang="en-US" altLang="ja-JP" dirty="0" smtClean="0"/>
          </a:p>
          <a:p>
            <a:pPr marL="0" indent="0">
              <a:buNone/>
            </a:pPr>
            <a:endParaRPr lang="en-US" altLang="ja-JP" dirty="0"/>
          </a:p>
          <a:p>
            <a:pPr marL="0" indent="0">
              <a:buNone/>
            </a:pPr>
            <a:r>
              <a:rPr kumimoji="1" lang="ja-JP" altLang="en-US" smtClean="0"/>
              <a:t>印象マッチングを説明できるように</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33298334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TotalTime>
  <Words>508</Words>
  <Application>Microsoft Office PowerPoint</Application>
  <PresentationFormat>画面に合わせる (4:3)</PresentationFormat>
  <Paragraphs>95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研究課題</vt:lpstr>
      <vt:lpstr>研究目的</vt:lpstr>
      <vt:lpstr>提案システムの概要</vt:lpstr>
      <vt:lpstr>印象による楽曲と動画のマッチング</vt:lpstr>
      <vt:lpstr>進捗状況</vt:lpstr>
      <vt:lpstr>今後のスケジュール</vt:lpstr>
      <vt:lpstr>メモ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86</cp:revision>
  <cp:lastPrinted>2021-07-27T10:31:59Z</cp:lastPrinted>
  <dcterms:created xsi:type="dcterms:W3CDTF">2018-06-14T09:18:55Z</dcterms:created>
  <dcterms:modified xsi:type="dcterms:W3CDTF">2021-07-28T04:54:31Z</dcterms:modified>
</cp:coreProperties>
</file>