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60" r:id="rId4"/>
    <p:sldId id="259" r:id="rId5"/>
    <p:sldId id="261" r:id="rId6"/>
    <p:sldId id="262" r:id="rId7"/>
    <p:sldId id="265" r:id="rId8"/>
    <p:sldId id="264" r:id="rId9"/>
    <p:sldId id="256" r:id="rId10"/>
    <p:sldId id="266"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a:t>
            </a:r>
            <a:r>
              <a:rPr lang="ja-JP" altLang="en-US" dirty="0" smtClean="0"/>
              <a:t>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r>
              <a:rPr lang="ja-JP" altLang="en-US" dirty="0" smtClean="0"/>
              <a:t>．</a:t>
            </a:r>
            <a:r>
              <a:rPr lang="en-US" altLang="ja-JP" dirty="0"/>
              <a:t/>
            </a:r>
            <a:br>
              <a:rPr lang="en-US" altLang="ja-JP" dirty="0"/>
            </a:br>
            <a:r>
              <a:rPr lang="ja-JP" altLang="en-US" dirty="0" smtClean="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smtClean="0"/>
              <a:t>ラウンドロビン</a:t>
            </a:r>
            <a:r>
              <a:rPr lang="ja-JP" altLang="en-US" sz="3200" dirty="0"/>
              <a:t>を利用した観光地推薦動画に使用</a:t>
            </a:r>
            <a:r>
              <a:rPr lang="ja-JP" altLang="en-US" sz="3200" dirty="0" smtClean="0"/>
              <a:t>する大量</a:t>
            </a:r>
            <a:r>
              <a:rPr lang="ja-JP" altLang="en-US" sz="3200" dirty="0"/>
              <a:t>音楽</a:t>
            </a:r>
            <a:r>
              <a:rPr lang="ja-JP" altLang="en-US" sz="3200" dirty="0" smtClean="0"/>
              <a:t>のジャンル</a:t>
            </a:r>
            <a:r>
              <a:rPr lang="ja-JP" altLang="en-US" sz="3200" dirty="0"/>
              <a:t>分けとその</a:t>
            </a:r>
            <a:r>
              <a:rPr lang="ja-JP" altLang="en-US" sz="3200" dirty="0" smtClean="0"/>
              <a:t>マッチング</a:t>
            </a:r>
            <a:endParaRPr lang="en-US" altLang="ja-JP" sz="3200" dirty="0" smtClean="0"/>
          </a:p>
          <a:p>
            <a:pPr algn="ctr"/>
            <a:r>
              <a:rPr kumimoji="1" lang="en-US" altLang="ja-JP" sz="2400" dirty="0" smtClean="0"/>
              <a:t>1821144 </a:t>
            </a:r>
            <a:r>
              <a:rPr lang="ja-JP" altLang="en-US" sz="2400" dirty="0" smtClean="0"/>
              <a:t> </a:t>
            </a:r>
            <a:r>
              <a:rPr kumimoji="1" lang="ja-JP" altLang="en-US" sz="2400" dirty="0" smtClean="0"/>
              <a:t>吉井 智哉　</a:t>
            </a:r>
            <a:r>
              <a:rPr lang="ja-JP" altLang="en-US" sz="2400" dirty="0" smtClean="0"/>
              <a:t>指導</a:t>
            </a:r>
            <a:r>
              <a:rPr lang="ja-JP" altLang="en-US" sz="2400" dirty="0"/>
              <a:t>教員：鷹野孝</a:t>
            </a:r>
            <a:r>
              <a:rPr lang="ja-JP" altLang="en-US" sz="2400" dirty="0" smtClean="0"/>
              <a:t>典</a:t>
            </a:r>
            <a:endParaRPr lang="ja-JP" altLang="en-US" sz="2400" dirty="0"/>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2021</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印象マッチング</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41237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en-US" altLang="ja-JP" dirty="0" smtClean="0">
                <a:latin typeface="+mn-ea"/>
              </a:rPr>
              <a:t>[2015 </a:t>
            </a:r>
            <a:r>
              <a:rPr lang="ja-JP" altLang="en-US" dirty="0">
                <a:latin typeface="+mn-ea"/>
              </a:rPr>
              <a:t>大野</a:t>
            </a:r>
            <a:r>
              <a:rPr lang="en-US" altLang="ja-JP" dirty="0" smtClean="0">
                <a:latin typeface="+mn-ea"/>
              </a:rPr>
              <a:t>]</a:t>
            </a:r>
            <a:r>
              <a:rPr lang="ja-JP" altLang="en-US" dirty="0">
                <a:latin typeface="+mn-ea"/>
              </a:rPr>
              <a:t>大野</a:t>
            </a:r>
            <a:r>
              <a:rPr lang="ja-JP" altLang="en-US" dirty="0" smtClean="0">
                <a:latin typeface="+mn-ea"/>
              </a:rPr>
              <a:t>直樹，中村聡史，山本</a:t>
            </a:r>
            <a:r>
              <a:rPr lang="ja-JP" altLang="en-US" dirty="0">
                <a:latin typeface="+mn-ea"/>
              </a:rPr>
              <a:t>岳</a:t>
            </a:r>
            <a:r>
              <a:rPr lang="ja-JP" altLang="en-US" dirty="0" smtClean="0">
                <a:latin typeface="+mn-ea"/>
              </a:rPr>
              <a:t>洋，</a:t>
            </a:r>
            <a:endParaRPr lang="en-US" altLang="ja-JP" dirty="0">
              <a:latin typeface="+mn-ea"/>
            </a:endParaRPr>
          </a:p>
          <a:p>
            <a:pPr marL="0" indent="0">
              <a:buNone/>
            </a:pPr>
            <a:r>
              <a:rPr lang="ja-JP" altLang="en-US" dirty="0" smtClean="0">
                <a:latin typeface="+mn-ea"/>
              </a:rPr>
              <a:t>後藤</a:t>
            </a:r>
            <a:r>
              <a:rPr lang="ja-JP" altLang="en-US" dirty="0">
                <a:latin typeface="+mn-ea"/>
              </a:rPr>
              <a:t>真</a:t>
            </a:r>
            <a:r>
              <a:rPr lang="ja-JP" altLang="en-US" dirty="0" smtClean="0">
                <a:latin typeface="+mn-ea"/>
              </a:rPr>
              <a:t>孝，</a:t>
            </a:r>
            <a:r>
              <a:rPr lang="en-US" altLang="ja-JP" dirty="0">
                <a:latin typeface="+mn-ea"/>
              </a:rPr>
              <a:t/>
            </a:r>
            <a:br>
              <a:rPr lang="en-US" altLang="ja-JP" dirty="0">
                <a:latin typeface="+mn-ea"/>
              </a:rPr>
            </a:br>
            <a:r>
              <a:rPr kumimoji="1" lang="ja-JP" altLang="en-US" dirty="0" smtClean="0">
                <a:latin typeface="+mn-ea"/>
              </a:rPr>
              <a:t>「</a:t>
            </a:r>
            <a:r>
              <a:rPr kumimoji="1" lang="ja-JP" altLang="en-US" dirty="0" smtClean="0">
                <a:latin typeface="+mn-ea"/>
              </a:rPr>
              <a:t>音楽動画への印象評価データセット構築とその特性の調査</a:t>
            </a:r>
            <a:r>
              <a:rPr kumimoji="1" lang="ja-JP" altLang="en-US" dirty="0" smtClean="0">
                <a:latin typeface="+mn-ea"/>
              </a:rPr>
              <a:t>」</a:t>
            </a:r>
            <a:r>
              <a:rPr lang="ja-JP" altLang="en-US" dirty="0" smtClean="0">
                <a:latin typeface="+mn-ea"/>
              </a:rPr>
              <a:t>，情報</a:t>
            </a:r>
            <a:r>
              <a:rPr lang="ja-JP" altLang="en-US" dirty="0" smtClean="0">
                <a:latin typeface="+mn-ea"/>
              </a:rPr>
              <a:t>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r>
              <a:rPr lang="en-US" altLang="ja-JP" dirty="0" smtClean="0">
                <a:latin typeface="+mn-ea"/>
              </a:rPr>
              <a:t>[</a:t>
            </a:r>
            <a:r>
              <a:rPr lang="en-US" altLang="ja-JP" dirty="0">
                <a:latin typeface="+mn-ea"/>
              </a:rPr>
              <a:t>2016 </a:t>
            </a:r>
            <a:r>
              <a:rPr lang="ja-JP" altLang="en-US" dirty="0">
                <a:latin typeface="+mn-ea"/>
              </a:rPr>
              <a:t>清水</a:t>
            </a:r>
            <a:r>
              <a:rPr lang="en-US" altLang="ja-JP" dirty="0" smtClean="0">
                <a:latin typeface="+mn-ea"/>
              </a:rPr>
              <a:t>]</a:t>
            </a:r>
            <a:r>
              <a:rPr lang="ja-JP" altLang="en-US" dirty="0" smtClean="0">
                <a:latin typeface="+mn-ea"/>
              </a:rPr>
              <a:t>清水</a:t>
            </a:r>
            <a:r>
              <a:rPr lang="ja-JP" altLang="en-US" dirty="0"/>
              <a:t>柚里奈</a:t>
            </a:r>
            <a:r>
              <a:rPr lang="ja-JP" altLang="en-US" dirty="0" smtClean="0">
                <a:latin typeface="+mn-ea"/>
              </a:rPr>
              <a:t>，菅野</a:t>
            </a:r>
            <a:r>
              <a:rPr lang="ja-JP" altLang="en-US" dirty="0" smtClean="0"/>
              <a:t>沙也</a:t>
            </a:r>
            <a:r>
              <a:rPr lang="ja-JP" altLang="en-US" dirty="0" smtClean="0">
                <a:latin typeface="+mn-ea"/>
              </a:rPr>
              <a:t>，伊藤</a:t>
            </a:r>
            <a:r>
              <a:rPr lang="ja-JP" altLang="en-US" dirty="0" smtClean="0"/>
              <a:t>貴之</a:t>
            </a:r>
            <a:r>
              <a:rPr lang="en-US" altLang="ja-JP" dirty="0" smtClean="0"/>
              <a:t> </a:t>
            </a:r>
            <a:r>
              <a:rPr lang="ja-JP" altLang="en-US" dirty="0" err="1" smtClean="0">
                <a:latin typeface="+mn-ea"/>
              </a:rPr>
              <a:t>，</a:t>
            </a:r>
            <a:r>
              <a:rPr lang="ja-JP" altLang="en-US" dirty="0" smtClean="0">
                <a:latin typeface="+mn-ea"/>
              </a:rPr>
              <a:t>嵯峨山</a:t>
            </a:r>
            <a:r>
              <a:rPr lang="ja-JP" altLang="en-US" dirty="0"/>
              <a:t>茂樹</a:t>
            </a:r>
            <a:r>
              <a:rPr lang="ja-JP" altLang="en-US" dirty="0" smtClean="0">
                <a:latin typeface="+mn-ea"/>
              </a:rPr>
              <a:t>，高塚</a:t>
            </a:r>
            <a:r>
              <a:rPr lang="ja-JP" altLang="en-US" dirty="0"/>
              <a:t>正浩</a:t>
            </a:r>
            <a:r>
              <a:rPr lang="ja-JP" altLang="en-US" dirty="0" smtClean="0">
                <a:latin typeface="+mn-ea"/>
              </a:rPr>
              <a:t>，「</a:t>
            </a:r>
            <a:r>
              <a:rPr lang="ja-JP" altLang="en-US" dirty="0">
                <a:latin typeface="+mn-ea"/>
              </a:rPr>
              <a:t>動画特徴量からの印象推定</a:t>
            </a:r>
            <a:r>
              <a:rPr lang="ja-JP" altLang="en-US" dirty="0" smtClean="0">
                <a:latin typeface="+mn-ea"/>
              </a:rPr>
              <a:t>に基づく</a:t>
            </a:r>
            <a:r>
              <a:rPr lang="ja-JP" altLang="en-US" dirty="0">
                <a:latin typeface="+mn-ea"/>
              </a:rPr>
              <a:t>動画</a:t>
            </a:r>
            <a:r>
              <a:rPr lang="en-US" altLang="ja-JP" dirty="0" smtClean="0">
                <a:latin typeface="+mn-ea"/>
              </a:rPr>
              <a:t>BGM</a:t>
            </a:r>
            <a:r>
              <a:rPr lang="ja-JP" altLang="en-US" dirty="0" smtClean="0">
                <a:latin typeface="+mn-ea"/>
              </a:rPr>
              <a:t>の</a:t>
            </a:r>
            <a:r>
              <a:rPr lang="ja-JP" altLang="en-US" dirty="0">
                <a:latin typeface="+mn-ea"/>
              </a:rPr>
              <a:t>自動素材</a:t>
            </a:r>
            <a:r>
              <a:rPr lang="ja-JP" altLang="en-US" dirty="0" smtClean="0">
                <a:latin typeface="+mn-ea"/>
              </a:rPr>
              <a:t>選出」</a:t>
            </a:r>
            <a:r>
              <a:rPr lang="ja-JP" altLang="en-US" dirty="0" smtClean="0">
                <a:latin typeface="+mn-ea"/>
              </a:rPr>
              <a:t>，</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r>
              <a:rPr lang="en-US" altLang="ja-JP" dirty="0" smtClean="0">
                <a:latin typeface="+mn-ea"/>
              </a:rPr>
              <a:t>[</a:t>
            </a:r>
            <a:r>
              <a:rPr lang="en-US" altLang="ja-JP" dirty="0">
                <a:latin typeface="+mn-ea"/>
              </a:rPr>
              <a:t>2007 </a:t>
            </a:r>
            <a:r>
              <a:rPr lang="ja-JP" altLang="en-US" dirty="0">
                <a:latin typeface="+mn-ea"/>
              </a:rPr>
              <a:t>大山</a:t>
            </a:r>
            <a:r>
              <a:rPr lang="en-US" altLang="ja-JP" dirty="0" smtClean="0">
                <a:latin typeface="+mn-ea"/>
              </a:rPr>
              <a:t>]</a:t>
            </a:r>
            <a:r>
              <a:rPr lang="ja-JP" altLang="en-US" dirty="0" smtClean="0">
                <a:latin typeface="+mn-ea"/>
              </a:rPr>
              <a:t>大山喜</a:t>
            </a:r>
            <a:r>
              <a:rPr lang="ja-JP" altLang="en-US" dirty="0">
                <a:latin typeface="+mn-ea"/>
              </a:rPr>
              <a:t>冴，伊藤貴之</a:t>
            </a:r>
            <a:r>
              <a:rPr lang="ja-JP" altLang="en-US" dirty="0" smtClean="0">
                <a:latin typeface="+mn-ea"/>
              </a:rPr>
              <a:t>，</a:t>
            </a:r>
            <a:r>
              <a:rPr lang="en-US" altLang="ja-JP" dirty="0">
                <a:latin typeface="+mn-ea"/>
              </a:rPr>
              <a:t/>
            </a:r>
            <a:br>
              <a:rPr lang="en-US" altLang="ja-JP" dirty="0">
                <a:latin typeface="+mn-ea"/>
              </a:rPr>
            </a:b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a:t>
            </a:r>
            <a:r>
              <a:rPr lang="ja-JP" altLang="en-US" dirty="0" smtClean="0"/>
              <a:t>と，その</a:t>
            </a:r>
            <a:r>
              <a:rPr lang="ja-JP" altLang="en-US" dirty="0" smtClean="0"/>
              <a:t>画像から</a:t>
            </a:r>
            <a:r>
              <a:rPr lang="ja-JP" altLang="en-US" dirty="0" smtClean="0"/>
              <a:t>得られる印象は</a:t>
            </a:r>
            <a:r>
              <a:rPr lang="ja-JP" altLang="en-US" dirty="0" smtClean="0"/>
              <a:t>変わってくる．</a:t>
            </a:r>
            <a:endParaRPr lang="en-US" altLang="ja-JP" dirty="0" smtClean="0"/>
          </a:p>
          <a:p>
            <a:pPr marL="0" indent="0">
              <a:buNone/>
            </a:pPr>
            <a:endParaRPr lang="en-US" altLang="ja-JP" dirty="0"/>
          </a:p>
          <a:p>
            <a:r>
              <a:rPr lang="ja-JP" altLang="en-US" dirty="0" smtClean="0"/>
              <a:t>音楽</a:t>
            </a:r>
            <a:r>
              <a:rPr lang="ja-JP" altLang="en-US" dirty="0" smtClean="0"/>
              <a:t>データをジャンル分けし観光地推薦動画とマッチングすることでユーザー</a:t>
            </a:r>
            <a:r>
              <a:rPr lang="ja-JP" altLang="en-US" dirty="0" smtClean="0"/>
              <a:t>に，より</a:t>
            </a:r>
            <a:r>
              <a:rPr lang="ja-JP" altLang="en-US" dirty="0" smtClean="0"/>
              <a:t>観光地を印象深くできると考えた．</a:t>
            </a:r>
            <a:endParaRPr lang="ja-JP" altLang="en-US" dirty="0"/>
          </a:p>
          <a:p>
            <a:pPr marL="0" indent="0">
              <a:buNone/>
            </a:pPr>
            <a:endParaRPr lang="en-US" altLang="ja-JP" dirty="0" smtClean="0"/>
          </a:p>
          <a:p>
            <a:r>
              <a:rPr lang="ja-JP" altLang="en-US" dirty="0" smtClean="0"/>
              <a:t>現在ではスマートフォンなどで誰でも音楽を作成することが可能になっている．そのため</a:t>
            </a:r>
            <a:r>
              <a:rPr lang="en-US" altLang="ja-JP" dirty="0" smtClean="0"/>
              <a:t>SNS</a:t>
            </a:r>
            <a:r>
              <a:rPr lang="ja-JP" altLang="en-US" dirty="0" smtClean="0"/>
              <a:t>などに投稿される音楽の量が大量になってきた．</a:t>
            </a:r>
            <a:r>
              <a:rPr lang="en-US" altLang="ja-JP" dirty="0" smtClean="0"/>
              <a:t/>
            </a:r>
            <a:br>
              <a:rPr lang="en-US" altLang="ja-JP" dirty="0" smtClean="0"/>
            </a:b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a:t>
            </a:r>
            <a:r>
              <a:rPr kumimoji="1" lang="ja-JP" altLang="en-US" dirty="0" smtClean="0"/>
              <a:t>に</a:t>
            </a:r>
            <a:r>
              <a:rPr lang="ja-JP" altLang="en-US" dirty="0"/>
              <a:t>分類</a:t>
            </a:r>
            <a:r>
              <a:rPr kumimoji="1" lang="ja-JP" altLang="en-US" dirty="0" smtClean="0"/>
              <a:t>した</a:t>
            </a:r>
            <a:r>
              <a:rPr kumimoji="1" lang="ja-JP" altLang="en-US" dirty="0" smtClean="0"/>
              <a:t>音楽と観光地推薦動画を合わせる想定をしている</a:t>
            </a:r>
            <a:r>
              <a:rPr kumimoji="1" lang="ja-JP" altLang="en-US" dirty="0" smtClean="0"/>
              <a:t>ため，ジャンル</a:t>
            </a:r>
            <a:r>
              <a:rPr kumimoji="1" lang="ja-JP" altLang="en-US" dirty="0" smtClean="0"/>
              <a:t>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a:t>
            </a:r>
            <a:r>
              <a:rPr lang="ja-JP" altLang="en-US" dirty="0" smtClean="0"/>
              <a:t>が</a:t>
            </a:r>
            <a:r>
              <a:rPr lang="ja-JP" altLang="en-US" dirty="0" smtClean="0"/>
              <a:t>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r>
              <a:rPr lang="ja-JP" altLang="en-US" sz="2200" dirty="0" smtClean="0"/>
              <a:t>）</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lang="en-US" altLang="ja-JP" dirty="0" smtClean="0"/>
              <a:t>SNS</a:t>
            </a:r>
            <a:r>
              <a:rPr kumimoji="1" lang="ja-JP" altLang="en-US" dirty="0" smtClean="0"/>
              <a:t>などに投稿された大量の音楽データをジャンル分け</a:t>
            </a:r>
            <a:r>
              <a:rPr kumimoji="1" lang="ja-JP" altLang="en-US" dirty="0" smtClean="0"/>
              <a:t>し，観光地</a:t>
            </a:r>
            <a:r>
              <a:rPr kumimoji="1" lang="ja-JP" altLang="en-US" dirty="0" smtClean="0"/>
              <a:t>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r>
              <a:rPr kumimoji="1" lang="ja-JP" altLang="en-US" dirty="0" smtClean="0"/>
              <a:t>実験</a:t>
            </a:r>
            <a:r>
              <a:rPr kumimoji="1" lang="ja-JP" altLang="en-US" dirty="0" smtClean="0"/>
              <a:t>システムの作成．</a:t>
            </a:r>
            <a:endParaRPr kumimoji="1" lang="en-US" altLang="ja-JP" dirty="0" smtClean="0"/>
          </a:p>
          <a:p>
            <a:pPr marL="0" indent="0">
              <a:buNone/>
            </a:pPr>
            <a:endParaRPr lang="en-US" altLang="ja-JP" dirty="0"/>
          </a:p>
          <a:p>
            <a:pPr marL="0" indent="0">
              <a:buNone/>
            </a:pPr>
            <a:endParaRPr kumimoji="1" lang="en-US" altLang="ja-JP" dirty="0" smtClean="0"/>
          </a:p>
          <a:p>
            <a:r>
              <a:rPr lang="ja-JP" altLang="en-US" dirty="0" smtClean="0"/>
              <a:t>実験</a:t>
            </a:r>
            <a:r>
              <a:rPr lang="ja-JP" altLang="en-US" dirty="0" smtClean="0"/>
              <a:t>に</a:t>
            </a:r>
            <a:r>
              <a:rPr lang="ja-JP" altLang="en-US" dirty="0" smtClean="0"/>
              <a:t>よる，実現</a:t>
            </a:r>
            <a:r>
              <a:rPr lang="ja-JP" altLang="en-US" dirty="0" smtClean="0"/>
              <a:t>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a:t>
            </a:r>
            <a:r>
              <a:rPr kumimoji="1" lang="ja-JP" altLang="en-US" dirty="0" smtClean="0"/>
              <a:t>ので，“</a:t>
            </a:r>
            <a:r>
              <a:rPr kumimoji="1" lang="ja-JP" altLang="en-US" dirty="0" smtClean="0"/>
              <a:t>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a:t>
            </a:r>
            <a:r>
              <a:rPr kumimoji="1" lang="ja-JP" altLang="en-US" dirty="0" smtClean="0"/>
              <a:t>時間</a:t>
            </a:r>
            <a:r>
              <a:rPr lang="ja-JP" altLang="en-US" dirty="0" smtClean="0"/>
              <a:t>，</a:t>
            </a:r>
            <a:r>
              <a:rPr kumimoji="1" lang="ja-JP" altLang="en-US" dirty="0" smtClean="0"/>
              <a:t>縦軸</a:t>
            </a:r>
            <a:r>
              <a:rPr kumimoji="1" lang="ja-JP" altLang="en-US" dirty="0" smtClean="0"/>
              <a:t>に周波数を</a:t>
            </a:r>
            <a:r>
              <a:rPr kumimoji="1" lang="ja-JP" altLang="en-US" dirty="0" smtClean="0"/>
              <a:t>表した</a:t>
            </a:r>
            <a:r>
              <a:rPr lang="en-US" altLang="ja-JP" dirty="0"/>
              <a:t/>
            </a:r>
            <a:br>
              <a:rPr lang="en-US" altLang="ja-JP" dirty="0"/>
            </a:br>
            <a:r>
              <a:rPr kumimoji="1" lang="ja-JP" altLang="en-US" dirty="0" smtClean="0"/>
              <a:t>スペクトログラム</a:t>
            </a:r>
            <a:r>
              <a:rPr lang="ja-JP" altLang="en-US" dirty="0"/>
              <a:t>に</a:t>
            </a:r>
            <a:r>
              <a:rPr kumimoji="1" lang="ja-JP" altLang="en-US" dirty="0" smtClean="0"/>
              <a:t>するプログラムの作成を</a:t>
            </a:r>
            <a:r>
              <a:rPr kumimoji="1" lang="ja-JP" altLang="en-US" dirty="0" smtClean="0"/>
              <a:t>した．</a:t>
            </a:r>
            <a:r>
              <a:rPr lang="en-US" altLang="ja-JP" dirty="0"/>
              <a:t/>
            </a:r>
            <a:br>
              <a:rPr lang="en-US" altLang="ja-JP" dirty="0"/>
            </a:br>
            <a:r>
              <a:rPr lang="ja-JP" altLang="en-US" dirty="0" smtClean="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453</Words>
  <Application>Microsoft Office PowerPoint</Application>
  <PresentationFormat>画面に合わせる (4:3)</PresentationFormat>
  <Paragraphs>76</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研究背景</vt:lpstr>
      <vt:lpstr>関連研究</vt:lpstr>
      <vt:lpstr>研究動機</vt:lpstr>
      <vt:lpstr>研究課題</vt:lpstr>
      <vt:lpstr>研究目的</vt:lpstr>
      <vt:lpstr>システム概要</vt:lpstr>
      <vt:lpstr>進捗状況</vt:lpstr>
      <vt:lpstr>今後のスケジュール</vt:lpstr>
      <vt:lpstr>ラウンドロビンを利用した観光地推薦動画に使用する大量音楽のジャンル分けとそのマッチング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77</cp:revision>
  <dcterms:created xsi:type="dcterms:W3CDTF">2018-06-14T09:18:55Z</dcterms:created>
  <dcterms:modified xsi:type="dcterms:W3CDTF">2021-07-27T10:35:16Z</dcterms:modified>
</cp:coreProperties>
</file>