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60" r:id="rId3"/>
    <p:sldId id="258" r:id="rId4"/>
    <p:sldId id="257" r:id="rId5"/>
    <p:sldId id="259" r:id="rId6"/>
    <p:sldId id="261" r:id="rId7"/>
    <p:sldId id="262" r:id="rId8"/>
    <p:sldId id="263" r:id="rId9"/>
    <p:sldId id="264" r:id="rId10"/>
    <p:sldId id="265" r:id="rId11"/>
    <p:sldId id="266" r:id="rId12"/>
    <p:sldId id="267" r:id="rId13"/>
    <p:sldId id="270" r:id="rId14"/>
    <p:sldId id="268" r:id="rId15"/>
    <p:sldId id="269" r:id="rId16"/>
    <p:sldId id="271" r:id="rId17"/>
    <p:sldId id="272" r:id="rId18"/>
    <p:sldId id="273" r:id="rId19"/>
    <p:sldId id="274" r:id="rId20"/>
    <p:sldId id="275" r:id="rId21"/>
    <p:sldId id="276" r:id="rId22"/>
    <p:sldId id="277" r:id="rId2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2" autoAdjust="0"/>
    <p:restoredTop sz="94660"/>
  </p:normalViewPr>
  <p:slideViewPr>
    <p:cSldViewPr snapToGrid="0">
      <p:cViewPr varScale="1">
        <p:scale>
          <a:sx n="75" d="100"/>
          <a:sy n="75" d="100"/>
        </p:scale>
        <p:origin x="56"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B9648B-AEFE-42C2-8ABD-77434AB00849}" type="datetimeFigureOut">
              <a:rPr kumimoji="1" lang="ja-JP" altLang="en-US" smtClean="0"/>
              <a:t>2021/5/28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BBA0F7-DD84-4D6D-9D85-4C2845D92025}" type="slidenum">
              <a:rPr kumimoji="1" lang="ja-JP" altLang="en-US" smtClean="0"/>
              <a:t>‹#›</a:t>
            </a:fld>
            <a:endParaRPr kumimoji="1" lang="ja-JP" altLang="en-US"/>
          </a:p>
        </p:txBody>
      </p:sp>
    </p:spTree>
    <p:extLst>
      <p:ext uri="{BB962C8B-B14F-4D97-AF65-F5344CB8AC3E}">
        <p14:creationId xmlns:p14="http://schemas.microsoft.com/office/powerpoint/2010/main" val="48612690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BC0FC1BD-A483-4243-B6A9-AEA49E313BC4}" type="datetime1">
              <a:rPr kumimoji="1" lang="ja-JP" altLang="en-US" smtClean="0"/>
              <a:t>2021/5/28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2B0F181-4DAC-4AF6-AAF0-BC662F10B70B}" type="slidenum">
              <a:rPr kumimoji="1" lang="ja-JP" altLang="en-US" smtClean="0"/>
              <a:t>‹#›</a:t>
            </a:fld>
            <a:endParaRPr kumimoji="1" lang="ja-JP" altLang="en-US"/>
          </a:p>
        </p:txBody>
      </p:sp>
    </p:spTree>
    <p:extLst>
      <p:ext uri="{BB962C8B-B14F-4D97-AF65-F5344CB8AC3E}">
        <p14:creationId xmlns:p14="http://schemas.microsoft.com/office/powerpoint/2010/main" val="1685237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A5417CA-F50F-45D8-8913-A64CBDFEAA11}" type="datetime1">
              <a:rPr kumimoji="1" lang="ja-JP" altLang="en-US" smtClean="0"/>
              <a:t>2021/5/28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2B0F181-4DAC-4AF6-AAF0-BC662F10B70B}" type="slidenum">
              <a:rPr kumimoji="1" lang="ja-JP" altLang="en-US" smtClean="0"/>
              <a:t>‹#›</a:t>
            </a:fld>
            <a:endParaRPr kumimoji="1" lang="ja-JP" altLang="en-US"/>
          </a:p>
        </p:txBody>
      </p:sp>
    </p:spTree>
    <p:extLst>
      <p:ext uri="{BB962C8B-B14F-4D97-AF65-F5344CB8AC3E}">
        <p14:creationId xmlns:p14="http://schemas.microsoft.com/office/powerpoint/2010/main" val="1962937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1227B52B-1226-4738-9D37-1BA9FBAC9F1D}" type="datetime1">
              <a:rPr kumimoji="1" lang="ja-JP" altLang="en-US" smtClean="0"/>
              <a:t>2021/5/28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2B0F181-4DAC-4AF6-AAF0-BC662F10B70B}" type="slidenum">
              <a:rPr kumimoji="1" lang="ja-JP" altLang="en-US" smtClean="0"/>
              <a:t>‹#›</a:t>
            </a:fld>
            <a:endParaRPr kumimoji="1" lang="ja-JP" altLang="en-US"/>
          </a:p>
        </p:txBody>
      </p:sp>
    </p:spTree>
    <p:extLst>
      <p:ext uri="{BB962C8B-B14F-4D97-AF65-F5344CB8AC3E}">
        <p14:creationId xmlns:p14="http://schemas.microsoft.com/office/powerpoint/2010/main" val="2065921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C85E33D-31B1-4591-8E9C-3E936DED5E92}" type="datetime1">
              <a:rPr kumimoji="1" lang="ja-JP" altLang="en-US" smtClean="0"/>
              <a:t>2021/5/28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2B0F181-4DAC-4AF6-AAF0-BC662F10B70B}" type="slidenum">
              <a:rPr kumimoji="1" lang="ja-JP" altLang="en-US" smtClean="0"/>
              <a:t>‹#›</a:t>
            </a:fld>
            <a:endParaRPr kumimoji="1" lang="ja-JP" altLang="en-US"/>
          </a:p>
        </p:txBody>
      </p:sp>
    </p:spTree>
    <p:extLst>
      <p:ext uri="{BB962C8B-B14F-4D97-AF65-F5344CB8AC3E}">
        <p14:creationId xmlns:p14="http://schemas.microsoft.com/office/powerpoint/2010/main" val="1208510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F27CD682-BF66-4B8E-8A63-21501F91F5E3}" type="datetime1">
              <a:rPr kumimoji="1" lang="ja-JP" altLang="en-US" smtClean="0"/>
              <a:t>2021/5/28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2B0F181-4DAC-4AF6-AAF0-BC662F10B70B}" type="slidenum">
              <a:rPr kumimoji="1" lang="ja-JP" altLang="en-US" smtClean="0"/>
              <a:t>‹#›</a:t>
            </a:fld>
            <a:endParaRPr kumimoji="1" lang="ja-JP" altLang="en-US"/>
          </a:p>
        </p:txBody>
      </p:sp>
    </p:spTree>
    <p:extLst>
      <p:ext uri="{BB962C8B-B14F-4D97-AF65-F5344CB8AC3E}">
        <p14:creationId xmlns:p14="http://schemas.microsoft.com/office/powerpoint/2010/main" val="491455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27378C8D-7596-446D-AFEB-50FDD143704D}" type="datetime1">
              <a:rPr kumimoji="1" lang="ja-JP" altLang="en-US" smtClean="0"/>
              <a:t>2021/5/28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2B0F181-4DAC-4AF6-AAF0-BC662F10B70B}" type="slidenum">
              <a:rPr kumimoji="1" lang="ja-JP" altLang="en-US" smtClean="0"/>
              <a:t>‹#›</a:t>
            </a:fld>
            <a:endParaRPr kumimoji="1" lang="ja-JP" altLang="en-US"/>
          </a:p>
        </p:txBody>
      </p:sp>
    </p:spTree>
    <p:extLst>
      <p:ext uri="{BB962C8B-B14F-4D97-AF65-F5344CB8AC3E}">
        <p14:creationId xmlns:p14="http://schemas.microsoft.com/office/powerpoint/2010/main" val="490798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A040A03A-A697-4819-835E-F2749A1B35C9}" type="datetime1">
              <a:rPr kumimoji="1" lang="ja-JP" altLang="en-US" smtClean="0"/>
              <a:t>2021/5/28</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82B0F181-4DAC-4AF6-AAF0-BC662F10B70B}" type="slidenum">
              <a:rPr kumimoji="1" lang="ja-JP" altLang="en-US" smtClean="0"/>
              <a:t>‹#›</a:t>
            </a:fld>
            <a:endParaRPr kumimoji="1" lang="ja-JP" altLang="en-US"/>
          </a:p>
        </p:txBody>
      </p:sp>
    </p:spTree>
    <p:extLst>
      <p:ext uri="{BB962C8B-B14F-4D97-AF65-F5344CB8AC3E}">
        <p14:creationId xmlns:p14="http://schemas.microsoft.com/office/powerpoint/2010/main" val="50364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868B2368-AD31-4716-AEAE-64986817D583}" type="datetime1">
              <a:rPr kumimoji="1" lang="ja-JP" altLang="en-US" smtClean="0"/>
              <a:t>2021/5/28</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2B0F181-4DAC-4AF6-AAF0-BC662F10B70B}" type="slidenum">
              <a:rPr kumimoji="1" lang="ja-JP" altLang="en-US" smtClean="0"/>
              <a:t>‹#›</a:t>
            </a:fld>
            <a:endParaRPr kumimoji="1" lang="ja-JP" altLang="en-US"/>
          </a:p>
        </p:txBody>
      </p:sp>
    </p:spTree>
    <p:extLst>
      <p:ext uri="{BB962C8B-B14F-4D97-AF65-F5344CB8AC3E}">
        <p14:creationId xmlns:p14="http://schemas.microsoft.com/office/powerpoint/2010/main" val="1357556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756D2065-9F54-400B-9D14-6A1CF037C9AC}" type="datetime1">
              <a:rPr kumimoji="1" lang="ja-JP" altLang="en-US" smtClean="0"/>
              <a:t>2021/5/28</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2B0F181-4DAC-4AF6-AAF0-BC662F10B70B}" type="slidenum">
              <a:rPr kumimoji="1" lang="ja-JP" altLang="en-US" smtClean="0"/>
              <a:t>‹#›</a:t>
            </a:fld>
            <a:endParaRPr kumimoji="1" lang="ja-JP" altLang="en-US"/>
          </a:p>
        </p:txBody>
      </p:sp>
    </p:spTree>
    <p:extLst>
      <p:ext uri="{BB962C8B-B14F-4D97-AF65-F5344CB8AC3E}">
        <p14:creationId xmlns:p14="http://schemas.microsoft.com/office/powerpoint/2010/main" val="106510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BE9CA775-0781-467A-832A-6C4D4E629D1E}" type="datetime1">
              <a:rPr kumimoji="1" lang="ja-JP" altLang="en-US" smtClean="0"/>
              <a:t>2021/5/28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2B0F181-4DAC-4AF6-AAF0-BC662F10B70B}" type="slidenum">
              <a:rPr kumimoji="1" lang="ja-JP" altLang="en-US" smtClean="0"/>
              <a:t>‹#›</a:t>
            </a:fld>
            <a:endParaRPr kumimoji="1" lang="ja-JP" altLang="en-US"/>
          </a:p>
        </p:txBody>
      </p:sp>
    </p:spTree>
    <p:extLst>
      <p:ext uri="{BB962C8B-B14F-4D97-AF65-F5344CB8AC3E}">
        <p14:creationId xmlns:p14="http://schemas.microsoft.com/office/powerpoint/2010/main" val="3154599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A451F554-8CDE-45DC-9560-FC94B5583924}" type="datetime1">
              <a:rPr kumimoji="1" lang="ja-JP" altLang="en-US" smtClean="0"/>
              <a:t>2021/5/28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2B0F181-4DAC-4AF6-AAF0-BC662F10B70B}" type="slidenum">
              <a:rPr kumimoji="1" lang="ja-JP" altLang="en-US" smtClean="0"/>
              <a:t>‹#›</a:t>
            </a:fld>
            <a:endParaRPr kumimoji="1" lang="ja-JP" altLang="en-US"/>
          </a:p>
        </p:txBody>
      </p:sp>
    </p:spTree>
    <p:extLst>
      <p:ext uri="{BB962C8B-B14F-4D97-AF65-F5344CB8AC3E}">
        <p14:creationId xmlns:p14="http://schemas.microsoft.com/office/powerpoint/2010/main" val="3310379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A02573-CF0B-4069-B388-0FE957D4161C}" type="datetime1">
              <a:rPr kumimoji="1" lang="ja-JP" altLang="en-US" smtClean="0"/>
              <a:t>2021/5/28</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B0F181-4DAC-4AF6-AAF0-BC662F10B70B}" type="slidenum">
              <a:rPr kumimoji="1" lang="ja-JP" altLang="en-US" smtClean="0"/>
              <a:t>‹#›</a:t>
            </a:fld>
            <a:endParaRPr kumimoji="1" lang="ja-JP" altLang="en-US"/>
          </a:p>
        </p:txBody>
      </p:sp>
    </p:spTree>
    <p:extLst>
      <p:ext uri="{BB962C8B-B14F-4D97-AF65-F5344CB8AC3E}">
        <p14:creationId xmlns:p14="http://schemas.microsoft.com/office/powerpoint/2010/main" val="28567916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kumimoji="1" lang="ja-JP" altLang="en-US" sz="4400" dirty="0" smtClean="0"/>
              <a:t>ロードバランサを利用した</a:t>
            </a:r>
            <a:r>
              <a:rPr kumimoji="1" lang="en-US" altLang="ja-JP" sz="4400" dirty="0" smtClean="0"/>
              <a:t/>
            </a:r>
            <a:br>
              <a:rPr kumimoji="1" lang="en-US" altLang="ja-JP" sz="4400" dirty="0" smtClean="0"/>
            </a:br>
            <a:r>
              <a:rPr kumimoji="1" lang="ja-JP" altLang="en-US" sz="4400" dirty="0" smtClean="0"/>
              <a:t>観光地推薦に使用する</a:t>
            </a:r>
            <a:r>
              <a:rPr kumimoji="1" lang="en-US" altLang="ja-JP" sz="4400" dirty="0" smtClean="0"/>
              <a:t/>
            </a:r>
            <a:br>
              <a:rPr kumimoji="1" lang="en-US" altLang="ja-JP" sz="4400" dirty="0" smtClean="0"/>
            </a:br>
            <a:r>
              <a:rPr kumimoji="1" lang="ja-JP" altLang="en-US" sz="4400" dirty="0" smtClean="0"/>
              <a:t>音楽・</a:t>
            </a:r>
            <a:r>
              <a:rPr kumimoji="1" lang="en-US" altLang="ja-JP" sz="4400" dirty="0" smtClean="0"/>
              <a:t>BGM</a:t>
            </a:r>
            <a:r>
              <a:rPr kumimoji="1" lang="ja-JP" altLang="en-US" sz="4400" dirty="0" smtClean="0"/>
              <a:t>のタグ付け</a:t>
            </a:r>
            <a:endParaRPr kumimoji="1" lang="ja-JP" altLang="en-US" sz="4400" dirty="0"/>
          </a:p>
        </p:txBody>
      </p:sp>
      <p:sp>
        <p:nvSpPr>
          <p:cNvPr id="3" name="スライド番号プレースホルダー 2"/>
          <p:cNvSpPr>
            <a:spLocks noGrp="1"/>
          </p:cNvSpPr>
          <p:nvPr>
            <p:ph type="sldNum" sz="quarter" idx="12"/>
          </p:nvPr>
        </p:nvSpPr>
        <p:spPr/>
        <p:txBody>
          <a:bodyPr/>
          <a:lstStyle/>
          <a:p>
            <a:fld id="{82B0F181-4DAC-4AF6-AAF0-BC662F10B70B}" type="slidenum">
              <a:rPr kumimoji="1" lang="ja-JP" altLang="en-US" smtClean="0"/>
              <a:t>1</a:t>
            </a:fld>
            <a:endParaRPr kumimoji="1" lang="ja-JP" altLang="en-US"/>
          </a:p>
        </p:txBody>
      </p:sp>
    </p:spTree>
    <p:extLst>
      <p:ext uri="{BB962C8B-B14F-4D97-AF65-F5344CB8AC3E}">
        <p14:creationId xmlns:p14="http://schemas.microsoft.com/office/powerpoint/2010/main" val="31518998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次回までの作業予定</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en-US" altLang="ja-JP" dirty="0" smtClean="0"/>
              <a:t>Python</a:t>
            </a:r>
            <a:r>
              <a:rPr kumimoji="1" lang="ja-JP" altLang="en-US" dirty="0" smtClean="0"/>
              <a:t>を勉強しつつプログラムを作ってみる。</a:t>
            </a:r>
            <a:endParaRPr kumimoji="1" lang="en-US" altLang="ja-JP" dirty="0" smtClean="0"/>
          </a:p>
          <a:p>
            <a:pPr marL="0" indent="0">
              <a:buNone/>
            </a:pPr>
            <a:r>
              <a:rPr lang="ja-JP" altLang="en-US" dirty="0" smtClean="0"/>
              <a:t>タグの種類に関しての調査。</a:t>
            </a:r>
            <a:endParaRPr lang="en-US" altLang="ja-JP" dirty="0" smtClean="0"/>
          </a:p>
          <a:p>
            <a:pPr marL="0" indent="0">
              <a:buNone/>
            </a:pPr>
            <a:r>
              <a:rPr lang="ja-JP" altLang="en-US" dirty="0"/>
              <a:t>今読んでいる</a:t>
            </a:r>
            <a:r>
              <a:rPr lang="ja-JP" altLang="en-US" dirty="0" smtClean="0"/>
              <a:t>論文を熟読する。</a:t>
            </a:r>
            <a:endParaRPr lang="en-US" altLang="ja-JP" smtClean="0"/>
          </a:p>
          <a:p>
            <a:pPr marL="0" indent="0">
              <a:buNone/>
            </a:pPr>
            <a:endParaRPr kumimoji="1" lang="en-US" altLang="ja-JP" dirty="0" smtClean="0"/>
          </a:p>
          <a:p>
            <a:pPr marL="0" indent="0">
              <a:buNone/>
            </a:pPr>
            <a:endParaRPr kumimoji="1" lang="en-US" altLang="ja-JP" dirty="0" smtClean="0"/>
          </a:p>
        </p:txBody>
      </p:sp>
      <p:sp>
        <p:nvSpPr>
          <p:cNvPr id="4" name="スライド番号プレースホルダー 3"/>
          <p:cNvSpPr>
            <a:spLocks noGrp="1"/>
          </p:cNvSpPr>
          <p:nvPr>
            <p:ph type="sldNum" sz="quarter" idx="12"/>
          </p:nvPr>
        </p:nvSpPr>
        <p:spPr/>
        <p:txBody>
          <a:bodyPr/>
          <a:lstStyle/>
          <a:p>
            <a:fld id="{82B0F181-4DAC-4AF6-AAF0-BC662F10B70B}" type="slidenum">
              <a:rPr kumimoji="1" lang="ja-JP" altLang="en-US" smtClean="0"/>
              <a:t>10</a:t>
            </a:fld>
            <a:endParaRPr kumimoji="1" lang="ja-JP" altLang="en-US"/>
          </a:p>
        </p:txBody>
      </p:sp>
    </p:spTree>
    <p:extLst>
      <p:ext uri="{BB962C8B-B14F-4D97-AF65-F5344CB8AC3E}">
        <p14:creationId xmlns:p14="http://schemas.microsoft.com/office/powerpoint/2010/main" val="2318648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5/7</a:t>
            </a:r>
            <a:r>
              <a:rPr kumimoji="1" lang="ja-JP" altLang="en-US" dirty="0" smtClean="0"/>
              <a:t>～</a:t>
            </a:r>
            <a:r>
              <a:rPr kumimoji="1" lang="en-US" altLang="ja-JP" dirty="0" smtClean="0"/>
              <a:t>5/14</a:t>
            </a:r>
            <a:r>
              <a:rPr kumimoji="1" lang="ja-JP" altLang="en-US" dirty="0" smtClean="0"/>
              <a:t>の作業</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a:t>・論文の読了</a:t>
            </a:r>
            <a:endParaRPr lang="en-US" altLang="ja-JP" dirty="0"/>
          </a:p>
          <a:p>
            <a:pPr marL="0" indent="0">
              <a:buNone/>
            </a:pPr>
            <a:r>
              <a:rPr kumimoji="1" lang="ja-JP" altLang="en-US" dirty="0" smtClean="0"/>
              <a:t>・</a:t>
            </a:r>
            <a:r>
              <a:rPr kumimoji="1" lang="en-US" altLang="ja-JP" dirty="0" smtClean="0"/>
              <a:t>Python</a:t>
            </a:r>
            <a:r>
              <a:rPr kumimoji="1" lang="ja-JP" altLang="en-US" dirty="0" smtClean="0"/>
              <a:t>の勉強（継続）</a:t>
            </a:r>
            <a:endParaRPr kumimoji="1" lang="en-US" altLang="ja-JP" dirty="0" smtClean="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82B0F181-4DAC-4AF6-AAF0-BC662F10B70B}" type="slidenum">
              <a:rPr kumimoji="1" lang="ja-JP" altLang="en-US" smtClean="0"/>
              <a:t>11</a:t>
            </a:fld>
            <a:endParaRPr kumimoji="1" lang="ja-JP" altLang="en-US"/>
          </a:p>
        </p:txBody>
      </p:sp>
    </p:spTree>
    <p:extLst>
      <p:ext uri="{BB962C8B-B14F-4D97-AF65-F5344CB8AC3E}">
        <p14:creationId xmlns:p14="http://schemas.microsoft.com/office/powerpoint/2010/main" val="3583897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論文の読了</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dirty="0" smtClean="0"/>
              <a:t>『</a:t>
            </a:r>
            <a:r>
              <a:rPr lang="ja-JP" altLang="en-US" dirty="0" smtClean="0"/>
              <a:t>音楽</a:t>
            </a:r>
            <a:r>
              <a:rPr lang="ja-JP" altLang="en-US" dirty="0"/>
              <a:t>動画への印象評価データセット構築とその</a:t>
            </a:r>
            <a:r>
              <a:rPr lang="ja-JP" altLang="en-US" dirty="0" smtClean="0"/>
              <a:t>特性</a:t>
            </a:r>
            <a:r>
              <a:rPr lang="en-US" altLang="ja-JP" dirty="0" smtClean="0"/>
              <a:t>』</a:t>
            </a:r>
            <a:r>
              <a:rPr lang="ja-JP" altLang="en-US" dirty="0" smtClean="0"/>
              <a:t>の読了。</a:t>
            </a:r>
            <a:endParaRPr lang="en-US" altLang="ja-JP" dirty="0" smtClean="0"/>
          </a:p>
          <a:p>
            <a:pPr marL="0" indent="0">
              <a:buNone/>
            </a:pPr>
            <a:r>
              <a:rPr lang="ja-JP" altLang="en-US" dirty="0" smtClean="0"/>
              <a:t>サビのみで評価するかフルで評価するかで印象が変わるため、ひとつの音楽でも様々な印象がある。</a:t>
            </a:r>
            <a:endParaRPr lang="en-US" altLang="ja-JP" dirty="0" smtClean="0"/>
          </a:p>
          <a:p>
            <a:pPr marL="0" indent="0">
              <a:buNone/>
            </a:pPr>
            <a:r>
              <a:rPr lang="ja-JP" altLang="en-US" dirty="0" smtClean="0"/>
              <a:t>→観光地推薦なので短いサビのみで印象評価をするのがよさそう</a:t>
            </a:r>
            <a:endParaRPr lang="en-US" altLang="ja-JP" dirty="0" smtClean="0"/>
          </a:p>
          <a:p>
            <a:pPr marL="0" indent="0">
              <a:buNone/>
            </a:pPr>
            <a:endParaRPr lang="en-US" altLang="ja-JP" dirty="0"/>
          </a:p>
          <a:p>
            <a:pPr marL="0" indent="0">
              <a:buNone/>
            </a:pPr>
            <a:r>
              <a:rPr lang="ja-JP" altLang="en-US" dirty="0" smtClean="0"/>
              <a:t>論文内で</a:t>
            </a:r>
            <a:r>
              <a:rPr lang="en-US" altLang="ja-JP" dirty="0" smtClean="0"/>
              <a:t>8</a:t>
            </a:r>
            <a:r>
              <a:rPr lang="ja-JP" altLang="en-US" dirty="0" err="1" smtClean="0"/>
              <a:t>つの</a:t>
            </a:r>
            <a:r>
              <a:rPr lang="ja-JP" altLang="en-US" dirty="0" smtClean="0"/>
              <a:t>印象軸を使用していたのでこれを参考にしようと思う</a:t>
            </a:r>
            <a:endParaRPr lang="en-US" altLang="ja-JP" dirty="0"/>
          </a:p>
        </p:txBody>
      </p:sp>
      <p:sp>
        <p:nvSpPr>
          <p:cNvPr id="4" name="スライド番号プレースホルダー 3"/>
          <p:cNvSpPr>
            <a:spLocks noGrp="1"/>
          </p:cNvSpPr>
          <p:nvPr>
            <p:ph type="sldNum" sz="quarter" idx="12"/>
          </p:nvPr>
        </p:nvSpPr>
        <p:spPr/>
        <p:txBody>
          <a:bodyPr/>
          <a:lstStyle/>
          <a:p>
            <a:fld id="{82B0F181-4DAC-4AF6-AAF0-BC662F10B70B}" type="slidenum">
              <a:rPr kumimoji="1" lang="ja-JP" altLang="en-US" smtClean="0"/>
              <a:t>12</a:t>
            </a:fld>
            <a:endParaRPr kumimoji="1" lang="ja-JP" altLang="en-US"/>
          </a:p>
        </p:txBody>
      </p:sp>
    </p:spTree>
    <p:extLst>
      <p:ext uri="{BB962C8B-B14F-4D97-AF65-F5344CB8AC3E}">
        <p14:creationId xmlns:p14="http://schemas.microsoft.com/office/powerpoint/2010/main" val="4030204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8</a:t>
            </a:r>
            <a:r>
              <a:rPr kumimoji="1" lang="ja-JP" altLang="en-US" dirty="0" err="1" smtClean="0"/>
              <a:t>つの</a:t>
            </a:r>
            <a:r>
              <a:rPr kumimoji="1" lang="ja-JP" altLang="en-US" dirty="0" smtClean="0"/>
              <a:t>印象軸</a:t>
            </a:r>
            <a:endParaRPr kumimoji="1" lang="ja-JP" altLang="en-US" dirty="0"/>
          </a:p>
        </p:txBody>
      </p:sp>
      <p:sp>
        <p:nvSpPr>
          <p:cNvPr id="3" name="コンテンツ プレースホルダー 2"/>
          <p:cNvSpPr>
            <a:spLocks noGrp="1"/>
          </p:cNvSpPr>
          <p:nvPr>
            <p:ph idx="1"/>
          </p:nvPr>
        </p:nvSpPr>
        <p:spPr>
          <a:xfrm>
            <a:off x="76200" y="1825625"/>
            <a:ext cx="11709400" cy="4351338"/>
          </a:xfrm>
        </p:spPr>
        <p:txBody>
          <a:bodyPr>
            <a:normAutofit fontScale="92500"/>
          </a:bodyPr>
          <a:lstStyle/>
          <a:p>
            <a:r>
              <a:rPr lang="ja-JP" altLang="en-US" dirty="0" smtClean="0"/>
              <a:t>堂々（堂々とした、どっしりとした、心躍る、にぎやかな）</a:t>
            </a:r>
            <a:endParaRPr lang="en-US" altLang="ja-JP" dirty="0" smtClean="0"/>
          </a:p>
          <a:p>
            <a:r>
              <a:rPr kumimoji="1" lang="ja-JP" altLang="en-US" dirty="0"/>
              <a:t>元気が</a:t>
            </a:r>
            <a:r>
              <a:rPr kumimoji="1" lang="ja-JP" altLang="en-US" dirty="0" smtClean="0"/>
              <a:t>出る（元気が出る、楽しい気持ちにさせる、陽気な、心地よい）</a:t>
            </a:r>
            <a:endParaRPr kumimoji="1" lang="en-US" altLang="ja-JP" dirty="0" smtClean="0"/>
          </a:p>
          <a:p>
            <a:r>
              <a:rPr lang="ja-JP" altLang="en-US" dirty="0" smtClean="0"/>
              <a:t>切ない（切ない、悲痛な、ほろ苦い、気が滅入る）</a:t>
            </a:r>
            <a:endParaRPr lang="en-US" altLang="ja-JP" dirty="0" smtClean="0"/>
          </a:p>
          <a:p>
            <a:r>
              <a:rPr kumimoji="1" lang="ja-JP" altLang="en-US" dirty="0" smtClean="0"/>
              <a:t>激しい（アグレッシブな、激しい、興奮させる、感情的な、感情あらわな）</a:t>
            </a:r>
            <a:endParaRPr kumimoji="1" lang="en-US" altLang="ja-JP" dirty="0" smtClean="0"/>
          </a:p>
          <a:p>
            <a:r>
              <a:rPr lang="ja-JP" altLang="en-US" dirty="0" smtClean="0"/>
              <a:t>滑稽（滑稽な、ユーモラスな、おもしろげな、奇抜な、気まぐれ、</a:t>
            </a:r>
            <a:endParaRPr lang="en-US" altLang="ja-JP" smtClean="0"/>
          </a:p>
          <a:p>
            <a:pPr marL="0" indent="0">
              <a:buNone/>
            </a:pPr>
            <a:r>
              <a:rPr lang="ja-JP" altLang="en-US" smtClean="0"/>
              <a:t>いたずらっぽい</a:t>
            </a:r>
            <a:r>
              <a:rPr lang="ja-JP" altLang="en-US" dirty="0" smtClean="0"/>
              <a:t>）</a:t>
            </a:r>
            <a:endParaRPr lang="en-US" altLang="ja-JP" dirty="0" smtClean="0"/>
          </a:p>
          <a:p>
            <a:r>
              <a:rPr kumimoji="1" lang="ja-JP" altLang="en-US" dirty="0"/>
              <a:t>かわいい</a:t>
            </a:r>
            <a:r>
              <a:rPr kumimoji="1" lang="ja-JP" altLang="en-US" dirty="0" smtClean="0"/>
              <a:t>（かわいらしい、愛くるしげ、愛おしい、かわいい）</a:t>
            </a:r>
            <a:endParaRPr kumimoji="1" lang="en-US" altLang="ja-JP" dirty="0" smtClean="0"/>
          </a:p>
          <a:p>
            <a:r>
              <a:rPr kumimoji="1" lang="en-US" altLang="ja-JP" dirty="0" smtClean="0"/>
              <a:t>Valance(</a:t>
            </a:r>
            <a:r>
              <a:rPr kumimoji="1" lang="ja-JP" altLang="en-US" dirty="0" smtClean="0"/>
              <a:t>明るい気持になる、楽しい、暗い気持ちになる、悲しい</a:t>
            </a:r>
            <a:r>
              <a:rPr kumimoji="1" lang="en-US" altLang="ja-JP" dirty="0" smtClean="0"/>
              <a:t>)</a:t>
            </a:r>
          </a:p>
          <a:p>
            <a:r>
              <a:rPr lang="en-US" altLang="ja-JP" dirty="0" smtClean="0"/>
              <a:t>Arousal</a:t>
            </a:r>
            <a:r>
              <a:rPr lang="ja-JP" altLang="en-US" dirty="0" smtClean="0"/>
              <a:t>（激しい、積極的な、強気な、穏やかな、消極的な、弱気な）</a:t>
            </a:r>
            <a:endParaRPr kumimoji="1" lang="ja-JP" altLang="en-US" dirty="0"/>
          </a:p>
        </p:txBody>
      </p:sp>
      <p:sp>
        <p:nvSpPr>
          <p:cNvPr id="4" name="スライド番号プレースホルダー 3"/>
          <p:cNvSpPr>
            <a:spLocks noGrp="1"/>
          </p:cNvSpPr>
          <p:nvPr>
            <p:ph type="sldNum" sz="quarter" idx="12"/>
          </p:nvPr>
        </p:nvSpPr>
        <p:spPr/>
        <p:txBody>
          <a:bodyPr/>
          <a:lstStyle/>
          <a:p>
            <a:fld id="{82B0F181-4DAC-4AF6-AAF0-BC662F10B70B}" type="slidenum">
              <a:rPr kumimoji="1" lang="ja-JP" altLang="en-US" smtClean="0"/>
              <a:t>13</a:t>
            </a:fld>
            <a:endParaRPr kumimoji="1" lang="ja-JP" altLang="en-US"/>
          </a:p>
        </p:txBody>
      </p:sp>
    </p:spTree>
    <p:extLst>
      <p:ext uri="{BB962C8B-B14F-4D97-AF65-F5344CB8AC3E}">
        <p14:creationId xmlns:p14="http://schemas.microsoft.com/office/powerpoint/2010/main" val="892577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Python</a:t>
            </a:r>
            <a:r>
              <a:rPr kumimoji="1" lang="ja-JP" altLang="en-US" dirty="0" smtClean="0"/>
              <a:t>の勉強</a:t>
            </a:r>
            <a:endParaRPr kumimoji="1" lang="ja-JP" altLang="en-US" dirty="0"/>
          </a:p>
        </p:txBody>
      </p:sp>
      <p:sp>
        <p:nvSpPr>
          <p:cNvPr id="3" name="コンテンツ プレースホルダー 2"/>
          <p:cNvSpPr>
            <a:spLocks noGrp="1"/>
          </p:cNvSpPr>
          <p:nvPr>
            <p:ph idx="1"/>
          </p:nvPr>
        </p:nvSpPr>
        <p:spPr>
          <a:xfrm>
            <a:off x="516467" y="1825625"/>
            <a:ext cx="11421533" cy="4351338"/>
          </a:xfrm>
        </p:spPr>
        <p:txBody>
          <a:bodyPr/>
          <a:lstStyle/>
          <a:p>
            <a:pPr marL="0" indent="0">
              <a:buNone/>
            </a:pPr>
            <a:r>
              <a:rPr lang="ja-JP" altLang="en-US" dirty="0"/>
              <a:t>一から</a:t>
            </a:r>
            <a:r>
              <a:rPr lang="ja-JP" altLang="en-US" dirty="0" smtClean="0"/>
              <a:t>読んで勉強していたがこれだと時間が足りなくなるので必要な部分を勉強する必要がある。</a:t>
            </a:r>
            <a:endParaRPr lang="en-US" altLang="ja-JP" dirty="0" smtClean="0"/>
          </a:p>
          <a:p>
            <a:pPr marL="0" indent="0">
              <a:buNone/>
            </a:pPr>
            <a:r>
              <a:rPr lang="ja-JP" altLang="en-US" dirty="0"/>
              <a:t>ラウンドロビン</a:t>
            </a:r>
            <a:r>
              <a:rPr lang="ja-JP" altLang="en-US" dirty="0" smtClean="0"/>
              <a:t>でデータを高速にさばくのでラウンドロビンの勉強</a:t>
            </a:r>
            <a:endParaRPr lang="en-US" altLang="ja-JP" dirty="0" smtClean="0"/>
          </a:p>
          <a:p>
            <a:pPr marL="0" indent="0">
              <a:buNone/>
            </a:pPr>
            <a:r>
              <a:rPr lang="en-US" altLang="ja-JP" dirty="0" smtClean="0"/>
              <a:t>https</a:t>
            </a:r>
            <a:r>
              <a:rPr lang="en-US" altLang="ja-JP" dirty="0"/>
              <a:t>://lonely-journalclub.com/algorithm/mynavi-book/post-516</a:t>
            </a:r>
            <a:r>
              <a:rPr lang="en-US" altLang="ja-JP" dirty="0" smtClean="0"/>
              <a:t>/</a:t>
            </a:r>
          </a:p>
          <a:p>
            <a:pPr marL="0" indent="0">
              <a:buNone/>
            </a:pPr>
            <a:r>
              <a:rPr kumimoji="1" lang="ja-JP" altLang="en-US" dirty="0" smtClean="0"/>
              <a:t>ラウンドロビンに関しては上記プログラムを参考に</a:t>
            </a:r>
            <a:r>
              <a:rPr kumimoji="1" lang="ja-JP" altLang="en-US" dirty="0" err="1" smtClean="0"/>
              <a:t>し</a:t>
            </a:r>
            <a:r>
              <a:rPr kumimoji="1" lang="ja-JP" altLang="en-US" dirty="0" smtClean="0"/>
              <a:t>分からない部分を勉強しようと思う。</a:t>
            </a:r>
            <a:endParaRPr kumimoji="1" lang="en-US" altLang="ja-JP" dirty="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82B0F181-4DAC-4AF6-AAF0-BC662F10B70B}" type="slidenum">
              <a:rPr kumimoji="1" lang="ja-JP" altLang="en-US" smtClean="0"/>
              <a:t>14</a:t>
            </a:fld>
            <a:endParaRPr kumimoji="1" lang="ja-JP" altLang="en-US"/>
          </a:p>
        </p:txBody>
      </p:sp>
    </p:spTree>
    <p:extLst>
      <p:ext uri="{BB962C8B-B14F-4D97-AF65-F5344CB8AC3E}">
        <p14:creationId xmlns:p14="http://schemas.microsoft.com/office/powerpoint/2010/main" val="11833959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これからやるべきこと・気づいたこと</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pPr marL="0" indent="0">
              <a:buNone/>
            </a:pPr>
            <a:r>
              <a:rPr kumimoji="1" lang="ja-JP" altLang="en-US" dirty="0" smtClean="0"/>
              <a:t>ラウンドロビンのプログラムを実際に作成してみる。</a:t>
            </a:r>
            <a:endParaRPr kumimoji="1" lang="en-US" altLang="ja-JP" dirty="0" smtClean="0"/>
          </a:p>
          <a:p>
            <a:pPr marL="0" indent="0">
              <a:buNone/>
            </a:pPr>
            <a:endParaRPr kumimoji="1" lang="en-US" altLang="ja-JP" dirty="0" smtClean="0"/>
          </a:p>
          <a:p>
            <a:pPr marL="0" indent="0">
              <a:buNone/>
            </a:pPr>
            <a:r>
              <a:rPr kumimoji="1" lang="ja-JP" altLang="en-US" dirty="0" smtClean="0"/>
              <a:t>大量の音楽データを準備するプログラムの勉強。</a:t>
            </a:r>
            <a:endParaRPr kumimoji="1" lang="en-US" altLang="ja-JP" dirty="0" smtClean="0"/>
          </a:p>
          <a:p>
            <a:pPr marL="0" indent="0">
              <a:buNone/>
            </a:pPr>
            <a:endParaRPr lang="en-US" altLang="ja-JP" dirty="0" smtClean="0"/>
          </a:p>
          <a:p>
            <a:pPr marL="0" indent="0">
              <a:buNone/>
            </a:pPr>
            <a:r>
              <a:rPr lang="ja-JP" altLang="en-US" dirty="0" smtClean="0"/>
              <a:t>調べることしかしていなので作業を実践してみてわからない部分を勉強する必要がある。</a:t>
            </a:r>
            <a:endParaRPr lang="en-US" altLang="ja-JP" dirty="0" smtClean="0"/>
          </a:p>
          <a:p>
            <a:pPr marL="0" indent="0">
              <a:buNone/>
            </a:pPr>
            <a:endParaRPr lang="en-US" altLang="ja-JP" dirty="0" smtClean="0"/>
          </a:p>
          <a:p>
            <a:pPr marL="0" indent="0">
              <a:buNone/>
            </a:pPr>
            <a:r>
              <a:rPr lang="ja-JP" altLang="en-US" dirty="0" smtClean="0"/>
              <a:t>日付を決めないと中々動くことができない性格なので</a:t>
            </a:r>
            <a:endParaRPr lang="en-US" altLang="ja-JP" dirty="0" smtClean="0"/>
          </a:p>
          <a:p>
            <a:pPr marL="0" indent="0">
              <a:buNone/>
            </a:pPr>
            <a:r>
              <a:rPr lang="ja-JP" altLang="en-US" dirty="0" smtClean="0"/>
              <a:t>日曜日と火曜日を作業日とする。</a:t>
            </a:r>
            <a:endParaRPr kumimoji="1" lang="en-US" altLang="ja-JP" dirty="0" smtClean="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82B0F181-4DAC-4AF6-AAF0-BC662F10B70B}" type="slidenum">
              <a:rPr kumimoji="1" lang="ja-JP" altLang="en-US" smtClean="0"/>
              <a:t>15</a:t>
            </a:fld>
            <a:endParaRPr kumimoji="1" lang="ja-JP" altLang="en-US"/>
          </a:p>
        </p:txBody>
      </p:sp>
    </p:spTree>
    <p:extLst>
      <p:ext uri="{BB962C8B-B14F-4D97-AF65-F5344CB8AC3E}">
        <p14:creationId xmlns:p14="http://schemas.microsoft.com/office/powerpoint/2010/main" val="19856037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5/14~5/21</a:t>
            </a:r>
            <a:r>
              <a:rPr kumimoji="1" lang="ja-JP" altLang="en-US" dirty="0" err="1" smtClean="0"/>
              <a:t>までの</a:t>
            </a:r>
            <a:r>
              <a:rPr kumimoji="1" lang="ja-JP" altLang="en-US" dirty="0" smtClean="0"/>
              <a:t>作業</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ラウンドロビンとは</a:t>
            </a:r>
            <a:endParaRPr kumimoji="1" lang="en-US" altLang="ja-JP" dirty="0" smtClean="0"/>
          </a:p>
          <a:p>
            <a:r>
              <a:rPr lang="ja-JP" altLang="en-US" dirty="0"/>
              <a:t>先週見つけた</a:t>
            </a:r>
            <a:r>
              <a:rPr lang="ja-JP" altLang="en-US" dirty="0" smtClean="0"/>
              <a:t>ラウンドロビンのプログラムの実践</a:t>
            </a:r>
            <a:endParaRPr lang="en-US" altLang="ja-JP" dirty="0" smtClean="0"/>
          </a:p>
          <a:p>
            <a:r>
              <a:rPr kumimoji="1" lang="ja-JP" altLang="en-US" dirty="0"/>
              <a:t>音楽のタグ付けに</a:t>
            </a:r>
            <a:r>
              <a:rPr kumimoji="1" lang="ja-JP" altLang="en-US" dirty="0" smtClean="0"/>
              <a:t>関する</a:t>
            </a:r>
            <a:r>
              <a:rPr kumimoji="1" lang="en-US" altLang="ja-JP" dirty="0" smtClean="0"/>
              <a:t>NN</a:t>
            </a:r>
            <a:r>
              <a:rPr kumimoji="1" lang="ja-JP" altLang="en-US" dirty="0" smtClean="0"/>
              <a:t>の調査</a:t>
            </a:r>
            <a:endParaRPr kumimoji="1" lang="ja-JP" altLang="en-US" dirty="0"/>
          </a:p>
        </p:txBody>
      </p:sp>
      <p:sp>
        <p:nvSpPr>
          <p:cNvPr id="4" name="スライド番号プレースホルダー 3"/>
          <p:cNvSpPr>
            <a:spLocks noGrp="1"/>
          </p:cNvSpPr>
          <p:nvPr>
            <p:ph type="sldNum" sz="quarter" idx="12"/>
          </p:nvPr>
        </p:nvSpPr>
        <p:spPr/>
        <p:txBody>
          <a:bodyPr/>
          <a:lstStyle/>
          <a:p>
            <a:fld id="{82B0F181-4DAC-4AF6-AAF0-BC662F10B70B}" type="slidenum">
              <a:rPr kumimoji="1" lang="ja-JP" altLang="en-US" smtClean="0"/>
              <a:t>16</a:t>
            </a:fld>
            <a:endParaRPr kumimoji="1" lang="ja-JP" altLang="en-US"/>
          </a:p>
        </p:txBody>
      </p:sp>
    </p:spTree>
    <p:extLst>
      <p:ext uri="{BB962C8B-B14F-4D97-AF65-F5344CB8AC3E}">
        <p14:creationId xmlns:p14="http://schemas.microsoft.com/office/powerpoint/2010/main" val="28128762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ラウンドロビンとは</a:t>
            </a:r>
            <a:endParaRPr kumimoji="1" lang="ja-JP" altLang="en-US" dirty="0"/>
          </a:p>
        </p:txBody>
      </p:sp>
      <p:sp>
        <p:nvSpPr>
          <p:cNvPr id="3" name="コンテンツ プレースホルダー 2"/>
          <p:cNvSpPr>
            <a:spLocks noGrp="1"/>
          </p:cNvSpPr>
          <p:nvPr>
            <p:ph idx="1"/>
          </p:nvPr>
        </p:nvSpPr>
        <p:spPr>
          <a:xfrm>
            <a:off x="838200" y="1813983"/>
            <a:ext cx="10515600" cy="4351338"/>
          </a:xfrm>
        </p:spPr>
        <p:txBody>
          <a:bodyPr/>
          <a:lstStyle/>
          <a:p>
            <a:pPr marL="0" indent="0">
              <a:buNone/>
            </a:pPr>
            <a:r>
              <a:rPr kumimoji="1" lang="ja-JP" altLang="en-US" dirty="0" smtClean="0"/>
              <a:t>複数のサーバーに均等に処理を振りわけるもの</a:t>
            </a:r>
            <a:endParaRPr kumimoji="1" lang="ja-JP" altLang="en-US" dirty="0"/>
          </a:p>
        </p:txBody>
      </p:sp>
      <p:sp>
        <p:nvSpPr>
          <p:cNvPr id="4" name="スライド番号プレースホルダー 3"/>
          <p:cNvSpPr>
            <a:spLocks noGrp="1"/>
          </p:cNvSpPr>
          <p:nvPr>
            <p:ph type="sldNum" sz="quarter" idx="12"/>
          </p:nvPr>
        </p:nvSpPr>
        <p:spPr/>
        <p:txBody>
          <a:bodyPr/>
          <a:lstStyle/>
          <a:p>
            <a:fld id="{82B0F181-4DAC-4AF6-AAF0-BC662F10B70B}" type="slidenum">
              <a:rPr kumimoji="1" lang="ja-JP" altLang="en-US" smtClean="0"/>
              <a:t>17</a:t>
            </a:fld>
            <a:endParaRPr kumimoji="1" lang="ja-JP" altLang="en-US"/>
          </a:p>
        </p:txBody>
      </p:sp>
      <p:sp>
        <p:nvSpPr>
          <p:cNvPr id="5" name="正方形/長方形 4"/>
          <p:cNvSpPr/>
          <p:nvPr/>
        </p:nvSpPr>
        <p:spPr>
          <a:xfrm>
            <a:off x="1439333" y="3564467"/>
            <a:ext cx="2286000" cy="133773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ja-JP" altLang="en-US" dirty="0" smtClean="0"/>
              <a:t>負荷分散装置</a:t>
            </a:r>
            <a:endParaRPr kumimoji="1" lang="ja-JP" altLang="en-US" dirty="0"/>
          </a:p>
        </p:txBody>
      </p:sp>
      <p:sp>
        <p:nvSpPr>
          <p:cNvPr id="6" name="正方形/長方形 5"/>
          <p:cNvSpPr/>
          <p:nvPr/>
        </p:nvSpPr>
        <p:spPr>
          <a:xfrm>
            <a:off x="8195733" y="2569897"/>
            <a:ext cx="1515534" cy="728134"/>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ja-JP" altLang="en-US" dirty="0" smtClean="0"/>
              <a:t>サーバー</a:t>
            </a:r>
            <a:endParaRPr kumimoji="1" lang="ja-JP" altLang="en-US" dirty="0"/>
          </a:p>
        </p:txBody>
      </p:sp>
      <p:sp>
        <p:nvSpPr>
          <p:cNvPr id="7" name="正方形/長方形 6"/>
          <p:cNvSpPr/>
          <p:nvPr/>
        </p:nvSpPr>
        <p:spPr>
          <a:xfrm>
            <a:off x="8195733" y="3869266"/>
            <a:ext cx="1515534" cy="728134"/>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ja-JP" altLang="en-US" dirty="0" smtClean="0"/>
              <a:t>サーバー</a:t>
            </a:r>
            <a:endParaRPr kumimoji="1" lang="ja-JP" altLang="en-US" dirty="0"/>
          </a:p>
        </p:txBody>
      </p:sp>
      <p:sp>
        <p:nvSpPr>
          <p:cNvPr id="8" name="正方形/長方形 7"/>
          <p:cNvSpPr/>
          <p:nvPr/>
        </p:nvSpPr>
        <p:spPr>
          <a:xfrm>
            <a:off x="8195733" y="5168635"/>
            <a:ext cx="1515534" cy="728134"/>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ja-JP" altLang="en-US" dirty="0" smtClean="0"/>
              <a:t>サーバー</a:t>
            </a:r>
            <a:endParaRPr kumimoji="1" lang="ja-JP" altLang="en-US" dirty="0"/>
          </a:p>
        </p:txBody>
      </p:sp>
      <p:cxnSp>
        <p:nvCxnSpPr>
          <p:cNvPr id="10" name="カギ線コネクタ 9"/>
          <p:cNvCxnSpPr>
            <a:stCxn id="5" idx="3"/>
            <a:endCxn id="6" idx="1"/>
          </p:cNvCxnSpPr>
          <p:nvPr/>
        </p:nvCxnSpPr>
        <p:spPr>
          <a:xfrm flipV="1">
            <a:off x="3725333" y="2933964"/>
            <a:ext cx="4470400" cy="1299370"/>
          </a:xfrm>
          <a:prstGeom prst="bentConnector3">
            <a:avLst/>
          </a:prstGeom>
        </p:spPr>
        <p:style>
          <a:lnRef idx="1">
            <a:schemeClr val="dk1"/>
          </a:lnRef>
          <a:fillRef idx="0">
            <a:schemeClr val="dk1"/>
          </a:fillRef>
          <a:effectRef idx="0">
            <a:schemeClr val="dk1"/>
          </a:effectRef>
          <a:fontRef idx="minor">
            <a:schemeClr val="tx1"/>
          </a:fontRef>
        </p:style>
      </p:cxnSp>
      <p:cxnSp>
        <p:nvCxnSpPr>
          <p:cNvPr id="13" name="直線コネクタ 12"/>
          <p:cNvCxnSpPr>
            <a:endCxn id="7" idx="1"/>
          </p:cNvCxnSpPr>
          <p:nvPr/>
        </p:nvCxnSpPr>
        <p:spPr>
          <a:xfrm>
            <a:off x="5969000" y="4233333"/>
            <a:ext cx="2226733" cy="0"/>
          </a:xfrm>
          <a:prstGeom prst="line">
            <a:avLst/>
          </a:prstGeom>
        </p:spPr>
        <p:style>
          <a:lnRef idx="1">
            <a:schemeClr val="dk1"/>
          </a:lnRef>
          <a:fillRef idx="0">
            <a:schemeClr val="dk1"/>
          </a:fillRef>
          <a:effectRef idx="0">
            <a:schemeClr val="dk1"/>
          </a:effectRef>
          <a:fontRef idx="minor">
            <a:schemeClr val="tx1"/>
          </a:fontRef>
        </p:style>
      </p:cxnSp>
      <p:cxnSp>
        <p:nvCxnSpPr>
          <p:cNvPr id="15" name="カギ線コネクタ 14"/>
          <p:cNvCxnSpPr>
            <a:endCxn id="8" idx="1"/>
          </p:cNvCxnSpPr>
          <p:nvPr/>
        </p:nvCxnSpPr>
        <p:spPr>
          <a:xfrm>
            <a:off x="5960533" y="4233333"/>
            <a:ext cx="2235200" cy="1299369"/>
          </a:xfrm>
          <a:prstGeom prst="bentConnector3">
            <a:avLst>
              <a:gd name="adj1" fmla="val 379"/>
            </a:avLst>
          </a:prstGeom>
        </p:spPr>
        <p:style>
          <a:lnRef idx="1">
            <a:schemeClr val="dk1"/>
          </a:lnRef>
          <a:fillRef idx="0">
            <a:schemeClr val="dk1"/>
          </a:fillRef>
          <a:effectRef idx="0">
            <a:schemeClr val="dk1"/>
          </a:effectRef>
          <a:fontRef idx="minor">
            <a:schemeClr val="tx1"/>
          </a:fontRef>
        </p:style>
      </p:cxnSp>
      <p:sp>
        <p:nvSpPr>
          <p:cNvPr id="17" name="正方形/長方形 16"/>
          <p:cNvSpPr/>
          <p:nvPr/>
        </p:nvSpPr>
        <p:spPr>
          <a:xfrm>
            <a:off x="7408333" y="2510630"/>
            <a:ext cx="660400" cy="36406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ja-JP" altLang="en-US" sz="1100" dirty="0" smtClean="0"/>
              <a:t>処理</a:t>
            </a:r>
            <a:r>
              <a:rPr kumimoji="1" lang="en-US" altLang="ja-JP" sz="1100" dirty="0" smtClean="0"/>
              <a:t>1</a:t>
            </a:r>
            <a:endParaRPr kumimoji="1" lang="ja-JP" altLang="en-US" sz="1100" dirty="0"/>
          </a:p>
        </p:txBody>
      </p:sp>
      <p:sp>
        <p:nvSpPr>
          <p:cNvPr id="18" name="正方形/長方形 17"/>
          <p:cNvSpPr/>
          <p:nvPr/>
        </p:nvSpPr>
        <p:spPr>
          <a:xfrm>
            <a:off x="6517216" y="5082115"/>
            <a:ext cx="660400" cy="36406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ja-JP" altLang="en-US" sz="1100" dirty="0" smtClean="0"/>
              <a:t>処理</a:t>
            </a:r>
            <a:r>
              <a:rPr lang="ja-JP" altLang="en-US" sz="1100" dirty="0"/>
              <a:t>６</a:t>
            </a:r>
            <a:endParaRPr kumimoji="1" lang="ja-JP" altLang="en-US" sz="1100" dirty="0"/>
          </a:p>
        </p:txBody>
      </p:sp>
      <p:sp>
        <p:nvSpPr>
          <p:cNvPr id="19" name="正方形/長方形 18"/>
          <p:cNvSpPr/>
          <p:nvPr/>
        </p:nvSpPr>
        <p:spPr>
          <a:xfrm>
            <a:off x="6536266" y="3719113"/>
            <a:ext cx="660400" cy="36406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ja-JP" altLang="en-US" sz="1100" dirty="0" smtClean="0"/>
              <a:t>処理</a:t>
            </a:r>
            <a:r>
              <a:rPr lang="ja-JP" altLang="en-US" sz="1100" dirty="0"/>
              <a:t>５</a:t>
            </a:r>
            <a:endParaRPr kumimoji="1" lang="ja-JP" altLang="en-US" sz="1100" dirty="0"/>
          </a:p>
        </p:txBody>
      </p:sp>
      <p:sp>
        <p:nvSpPr>
          <p:cNvPr id="20" name="正方形/長方形 19"/>
          <p:cNvSpPr/>
          <p:nvPr/>
        </p:nvSpPr>
        <p:spPr>
          <a:xfrm>
            <a:off x="6536266" y="2512877"/>
            <a:ext cx="660400" cy="36406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ja-JP" altLang="en-US" sz="1100" dirty="0" smtClean="0"/>
              <a:t>処理</a:t>
            </a:r>
            <a:r>
              <a:rPr lang="ja-JP" altLang="en-US" sz="1100" dirty="0"/>
              <a:t>４</a:t>
            </a:r>
            <a:endParaRPr kumimoji="1" lang="ja-JP" altLang="en-US" sz="1100" dirty="0"/>
          </a:p>
        </p:txBody>
      </p:sp>
      <p:sp>
        <p:nvSpPr>
          <p:cNvPr id="21" name="正方形/長方形 20"/>
          <p:cNvSpPr/>
          <p:nvPr/>
        </p:nvSpPr>
        <p:spPr>
          <a:xfrm>
            <a:off x="7421033" y="3723479"/>
            <a:ext cx="660400" cy="36406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ja-JP" altLang="en-US" sz="1100" dirty="0" smtClean="0"/>
              <a:t>処理</a:t>
            </a:r>
            <a:r>
              <a:rPr lang="ja-JP" altLang="en-US" sz="1100" dirty="0"/>
              <a:t>２</a:t>
            </a:r>
            <a:endParaRPr kumimoji="1" lang="ja-JP" altLang="en-US" sz="1100" dirty="0"/>
          </a:p>
        </p:txBody>
      </p:sp>
      <p:sp>
        <p:nvSpPr>
          <p:cNvPr id="22" name="正方形/長方形 21"/>
          <p:cNvSpPr/>
          <p:nvPr/>
        </p:nvSpPr>
        <p:spPr>
          <a:xfrm>
            <a:off x="7408333" y="5082116"/>
            <a:ext cx="660400" cy="36406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ja-JP" altLang="en-US" sz="1100" dirty="0" smtClean="0"/>
              <a:t>処理</a:t>
            </a:r>
            <a:r>
              <a:rPr lang="ja-JP" altLang="en-US" sz="1100" dirty="0"/>
              <a:t>３</a:t>
            </a:r>
            <a:endParaRPr kumimoji="1" lang="ja-JP" altLang="en-US" sz="1100" dirty="0"/>
          </a:p>
        </p:txBody>
      </p:sp>
    </p:spTree>
    <p:extLst>
      <p:ext uri="{BB962C8B-B14F-4D97-AF65-F5344CB8AC3E}">
        <p14:creationId xmlns:p14="http://schemas.microsoft.com/office/powerpoint/2010/main" val="9772025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音楽のタグ付けに関する</a:t>
            </a:r>
            <a:r>
              <a:rPr kumimoji="1" lang="en-US" altLang="ja-JP" dirty="0" smtClean="0"/>
              <a:t>NN</a:t>
            </a:r>
            <a:r>
              <a:rPr kumimoji="1" lang="ja-JP" altLang="en-US" dirty="0" smtClean="0"/>
              <a:t>の調査</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色々調査しているが学習済みのものはなかなか見つからない調査を続行する。</a:t>
            </a:r>
            <a:endParaRPr kumimoji="1" lang="ja-JP" altLang="en-US" dirty="0"/>
          </a:p>
        </p:txBody>
      </p:sp>
      <p:sp>
        <p:nvSpPr>
          <p:cNvPr id="4" name="スライド番号プレースホルダー 3"/>
          <p:cNvSpPr>
            <a:spLocks noGrp="1"/>
          </p:cNvSpPr>
          <p:nvPr>
            <p:ph type="sldNum" sz="quarter" idx="12"/>
          </p:nvPr>
        </p:nvSpPr>
        <p:spPr/>
        <p:txBody>
          <a:bodyPr/>
          <a:lstStyle/>
          <a:p>
            <a:fld id="{82B0F181-4DAC-4AF6-AAF0-BC662F10B70B}" type="slidenum">
              <a:rPr kumimoji="1" lang="ja-JP" altLang="en-US" smtClean="0"/>
              <a:t>18</a:t>
            </a:fld>
            <a:endParaRPr kumimoji="1" lang="ja-JP" altLang="en-US"/>
          </a:p>
        </p:txBody>
      </p:sp>
    </p:spTree>
    <p:extLst>
      <p:ext uri="{BB962C8B-B14F-4D97-AF65-F5344CB8AC3E}">
        <p14:creationId xmlns:p14="http://schemas.microsoft.com/office/powerpoint/2010/main" val="42938356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5/21</a:t>
            </a:r>
            <a:r>
              <a:rPr kumimoji="1" lang="ja-JP" altLang="en-US" dirty="0" smtClean="0"/>
              <a:t>～</a:t>
            </a:r>
            <a:r>
              <a:rPr kumimoji="1" lang="en-US" altLang="ja-JP" dirty="0" smtClean="0"/>
              <a:t>5/28</a:t>
            </a:r>
            <a:r>
              <a:rPr kumimoji="1" lang="ja-JP" altLang="en-US" dirty="0" smtClean="0"/>
              <a:t>の作業</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ラウンドロビンの勉強</a:t>
            </a:r>
            <a:endParaRPr kumimoji="1" lang="en-US" altLang="ja-JP" dirty="0" smtClean="0"/>
          </a:p>
          <a:p>
            <a:r>
              <a:rPr lang="ja-JP" altLang="en-US" dirty="0"/>
              <a:t>音楽</a:t>
            </a:r>
            <a:r>
              <a:rPr lang="ja-JP" altLang="en-US" dirty="0" smtClean="0"/>
              <a:t>のタグ付けに関する</a:t>
            </a:r>
            <a:r>
              <a:rPr lang="en-US" altLang="ja-JP" dirty="0" smtClean="0"/>
              <a:t>NN</a:t>
            </a:r>
            <a:r>
              <a:rPr lang="ja-JP" altLang="en-US" dirty="0" smtClean="0"/>
              <a:t>の</a:t>
            </a:r>
            <a:r>
              <a:rPr lang="ja-JP" altLang="en-US" dirty="0" smtClean="0"/>
              <a:t>調査</a:t>
            </a:r>
            <a:endParaRPr lang="en-US" altLang="ja-JP" dirty="0" smtClean="0"/>
          </a:p>
          <a:p>
            <a:r>
              <a:rPr lang="en-US" altLang="ja-JP" dirty="0" smtClean="0"/>
              <a:t>Python</a:t>
            </a:r>
            <a:r>
              <a:rPr lang="ja-JP" altLang="en-US" dirty="0" smtClean="0"/>
              <a:t>の勉強</a:t>
            </a:r>
            <a:endParaRPr lang="en-US" altLang="ja-JP" dirty="0" smtClean="0"/>
          </a:p>
          <a:p>
            <a:pPr marL="0" indent="0">
              <a:buNone/>
            </a:pPr>
            <a:endParaRPr lang="en-US" altLang="ja-JP" dirty="0" smtClean="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82B0F181-4DAC-4AF6-AAF0-BC662F10B70B}" type="slidenum">
              <a:rPr kumimoji="1" lang="ja-JP" altLang="en-US" smtClean="0"/>
              <a:t>19</a:t>
            </a:fld>
            <a:endParaRPr kumimoji="1" lang="ja-JP" altLang="en-US"/>
          </a:p>
        </p:txBody>
      </p:sp>
    </p:spTree>
    <p:extLst>
      <p:ext uri="{BB962C8B-B14F-4D97-AF65-F5344CB8AC3E}">
        <p14:creationId xmlns:p14="http://schemas.microsoft.com/office/powerpoint/2010/main" val="755547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今週の作業</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en-US" altLang="ja-JP" dirty="0" smtClean="0"/>
              <a:t>C</a:t>
            </a:r>
            <a:r>
              <a:rPr kumimoji="1" lang="ja-JP" altLang="en-US" dirty="0" smtClean="0"/>
              <a:t>言語の復習</a:t>
            </a:r>
            <a:endParaRPr kumimoji="1" lang="en-US" altLang="ja-JP" dirty="0" smtClean="0"/>
          </a:p>
          <a:p>
            <a:pPr marL="0" indent="0">
              <a:buNone/>
            </a:pPr>
            <a:r>
              <a:rPr lang="ja-JP" altLang="en-US" dirty="0" smtClean="0"/>
              <a:t>フリー音源サイトの調査</a:t>
            </a:r>
            <a:endParaRPr lang="en-US" altLang="ja-JP" dirty="0" smtClean="0"/>
          </a:p>
          <a:p>
            <a:pPr marL="0" indent="0">
              <a:buNone/>
            </a:pPr>
            <a:r>
              <a:rPr lang="ja-JP" altLang="en-US" dirty="0"/>
              <a:t>音楽と印象の関係性についての</a:t>
            </a:r>
            <a:r>
              <a:rPr lang="ja-JP" altLang="en-US" dirty="0" smtClean="0"/>
              <a:t>調査</a:t>
            </a:r>
            <a:r>
              <a:rPr lang="en-US" altLang="ja-JP" dirty="0" smtClean="0"/>
              <a:t>(</a:t>
            </a:r>
            <a:r>
              <a:rPr lang="ja-JP" altLang="en-US" dirty="0" smtClean="0"/>
              <a:t>途中</a:t>
            </a:r>
            <a:r>
              <a:rPr lang="en-US" altLang="ja-JP" dirty="0" smtClean="0"/>
              <a:t>)</a:t>
            </a:r>
            <a:endParaRPr lang="en-US" altLang="ja-JP" dirty="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82B0F181-4DAC-4AF6-AAF0-BC662F10B70B}" type="slidenum">
              <a:rPr kumimoji="1" lang="ja-JP" altLang="en-US" smtClean="0"/>
              <a:t>2</a:t>
            </a:fld>
            <a:endParaRPr kumimoji="1" lang="ja-JP" altLang="en-US"/>
          </a:p>
        </p:txBody>
      </p:sp>
    </p:spTree>
    <p:extLst>
      <p:ext uri="{BB962C8B-B14F-4D97-AF65-F5344CB8AC3E}">
        <p14:creationId xmlns:p14="http://schemas.microsoft.com/office/powerpoint/2010/main" val="26028787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ラウンドロビンの勉強</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a:t>今</a:t>
            </a:r>
            <a:r>
              <a:rPr lang="ja-JP" altLang="en-US" dirty="0" smtClean="0"/>
              <a:t>まで勘違いしてプログラムを勉強していたのはタスクスケジューリング方式のラウンドロビンだった。</a:t>
            </a:r>
            <a:endParaRPr lang="en-US" altLang="ja-JP" dirty="0" smtClean="0"/>
          </a:p>
          <a:p>
            <a:pPr marL="0" indent="0">
              <a:buNone/>
            </a:pPr>
            <a:endParaRPr kumimoji="1" lang="en-US" altLang="ja-JP" dirty="0" smtClean="0"/>
          </a:p>
          <a:p>
            <a:pPr marL="0" indent="0">
              <a:buNone/>
            </a:pPr>
            <a:r>
              <a:rPr kumimoji="1" lang="ja-JP" altLang="en-US" dirty="0" smtClean="0"/>
              <a:t>勉強するべきは</a:t>
            </a:r>
            <a:r>
              <a:rPr lang="ja-JP" altLang="en-US" dirty="0"/>
              <a:t>負荷分散</a:t>
            </a:r>
            <a:r>
              <a:rPr lang="ja-JP" altLang="en-US" dirty="0" smtClean="0"/>
              <a:t>の</a:t>
            </a:r>
            <a:r>
              <a:rPr lang="ja-JP" altLang="en-US" dirty="0" smtClean="0"/>
              <a:t>ラウンドロビンのプログラム</a:t>
            </a:r>
            <a:endParaRPr lang="en-US" altLang="ja-JP" dirty="0" smtClean="0"/>
          </a:p>
          <a:p>
            <a:pPr marL="0" indent="0">
              <a:buNone/>
            </a:pPr>
            <a:r>
              <a:rPr lang="ja-JP" altLang="en-US" dirty="0" smtClean="0"/>
              <a:t>先週実践したプログラミングで勘違いに気づいた</a:t>
            </a:r>
            <a:endParaRPr kumimoji="1" lang="ja-JP" altLang="en-US" dirty="0"/>
          </a:p>
        </p:txBody>
      </p:sp>
      <p:sp>
        <p:nvSpPr>
          <p:cNvPr id="4" name="スライド番号プレースホルダー 3"/>
          <p:cNvSpPr>
            <a:spLocks noGrp="1"/>
          </p:cNvSpPr>
          <p:nvPr>
            <p:ph type="sldNum" sz="quarter" idx="12"/>
          </p:nvPr>
        </p:nvSpPr>
        <p:spPr/>
        <p:txBody>
          <a:bodyPr/>
          <a:lstStyle/>
          <a:p>
            <a:fld id="{82B0F181-4DAC-4AF6-AAF0-BC662F10B70B}" type="slidenum">
              <a:rPr kumimoji="1" lang="ja-JP" altLang="en-US" smtClean="0"/>
              <a:t>20</a:t>
            </a:fld>
            <a:endParaRPr kumimoji="1" lang="ja-JP" altLang="en-US"/>
          </a:p>
        </p:txBody>
      </p:sp>
    </p:spTree>
    <p:extLst>
      <p:ext uri="{BB962C8B-B14F-4D97-AF65-F5344CB8AC3E}">
        <p14:creationId xmlns:p14="http://schemas.microsoft.com/office/powerpoint/2010/main" val="18188611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4000" dirty="0"/>
              <a:t>音楽のタグ付けに</a:t>
            </a:r>
            <a:r>
              <a:rPr lang="ja-JP" altLang="en-US" sz="4000" dirty="0" smtClean="0"/>
              <a:t>関する学習済み</a:t>
            </a:r>
            <a:r>
              <a:rPr lang="en-US" altLang="ja-JP" sz="4000" dirty="0" smtClean="0"/>
              <a:t>NN</a:t>
            </a:r>
            <a:r>
              <a:rPr lang="ja-JP" altLang="en-US" sz="4000" dirty="0" smtClean="0"/>
              <a:t>の調査</a:t>
            </a:r>
            <a:endParaRPr kumimoji="1" lang="ja-JP" altLang="en-US" sz="4000" dirty="0"/>
          </a:p>
        </p:txBody>
      </p:sp>
      <p:sp>
        <p:nvSpPr>
          <p:cNvPr id="3" name="コンテンツ プレースホルダー 2"/>
          <p:cNvSpPr>
            <a:spLocks noGrp="1"/>
          </p:cNvSpPr>
          <p:nvPr>
            <p:ph idx="1"/>
          </p:nvPr>
        </p:nvSpPr>
        <p:spPr/>
        <p:txBody>
          <a:bodyPr/>
          <a:lstStyle/>
          <a:p>
            <a:r>
              <a:rPr kumimoji="1" lang="ja-JP" altLang="en-US" dirty="0" smtClean="0"/>
              <a:t>いくつかそういった記事は見つけたが学習済みのものは見つからない</a:t>
            </a:r>
            <a:r>
              <a:rPr kumimoji="1" lang="ja-JP" altLang="en-US" dirty="0" smtClean="0"/>
              <a:t>。</a:t>
            </a:r>
            <a:endParaRPr kumimoji="1" lang="en-US" altLang="ja-JP" dirty="0" smtClean="0"/>
          </a:p>
          <a:p>
            <a:endParaRPr lang="en-US" altLang="ja-JP" dirty="0"/>
          </a:p>
          <a:p>
            <a:pPr marL="0" indent="0">
              <a:buNone/>
            </a:pPr>
            <a:r>
              <a:rPr kumimoji="1" lang="ja-JP" altLang="en-US" dirty="0" smtClean="0"/>
              <a:t>転移学習で調べてみる</a:t>
            </a:r>
            <a:endParaRPr kumimoji="1" lang="ja-JP" altLang="en-US" dirty="0"/>
          </a:p>
        </p:txBody>
      </p:sp>
      <p:sp>
        <p:nvSpPr>
          <p:cNvPr id="4" name="スライド番号プレースホルダー 3"/>
          <p:cNvSpPr>
            <a:spLocks noGrp="1"/>
          </p:cNvSpPr>
          <p:nvPr>
            <p:ph type="sldNum" sz="quarter" idx="12"/>
          </p:nvPr>
        </p:nvSpPr>
        <p:spPr/>
        <p:txBody>
          <a:bodyPr/>
          <a:lstStyle/>
          <a:p>
            <a:fld id="{82B0F181-4DAC-4AF6-AAF0-BC662F10B70B}" type="slidenum">
              <a:rPr kumimoji="1" lang="ja-JP" altLang="en-US" smtClean="0"/>
              <a:t>21</a:t>
            </a:fld>
            <a:endParaRPr kumimoji="1" lang="ja-JP" altLang="en-US"/>
          </a:p>
        </p:txBody>
      </p:sp>
    </p:spTree>
    <p:extLst>
      <p:ext uri="{BB962C8B-B14F-4D97-AF65-F5344CB8AC3E}">
        <p14:creationId xmlns:p14="http://schemas.microsoft.com/office/powerpoint/2010/main" val="21969330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これからやるべきこと</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・技術的課題の模索</a:t>
            </a:r>
            <a:endParaRPr kumimoji="1" lang="en-US" altLang="ja-JP" dirty="0" smtClean="0"/>
          </a:p>
          <a:p>
            <a:pPr marL="0" indent="0">
              <a:buNone/>
            </a:pPr>
            <a:r>
              <a:rPr lang="ja-JP" altLang="en-US" dirty="0" smtClean="0"/>
              <a:t>・音楽のタグ付けをする</a:t>
            </a:r>
            <a:r>
              <a:rPr lang="en-US" altLang="ja-JP" dirty="0" smtClean="0"/>
              <a:t>NN</a:t>
            </a:r>
            <a:r>
              <a:rPr lang="ja-JP" altLang="en-US" dirty="0" smtClean="0"/>
              <a:t>の調査</a:t>
            </a:r>
            <a:endParaRPr lang="en-US" altLang="ja-JP" dirty="0" smtClean="0"/>
          </a:p>
          <a:p>
            <a:pPr marL="0" indent="0">
              <a:buNone/>
            </a:pPr>
            <a:r>
              <a:rPr kumimoji="1" lang="ja-JP" altLang="en-US" dirty="0" smtClean="0"/>
              <a:t>・</a:t>
            </a:r>
            <a:r>
              <a:rPr kumimoji="1" lang="en-US" altLang="ja-JP" dirty="0" smtClean="0"/>
              <a:t>Python</a:t>
            </a:r>
            <a:r>
              <a:rPr kumimoji="1" lang="ja-JP" altLang="en-US" dirty="0" smtClean="0"/>
              <a:t>の勉強</a:t>
            </a:r>
            <a:endParaRPr lang="en-US" altLang="ja-JP" dirty="0" smtClean="0"/>
          </a:p>
          <a:p>
            <a:pPr marL="0" indent="0">
              <a:buNone/>
            </a:pPr>
            <a:r>
              <a:rPr kumimoji="1" lang="ja-JP" altLang="en-US" dirty="0" smtClean="0"/>
              <a:t>・プログラミングしてみる</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82B0F181-4DAC-4AF6-AAF0-BC662F10B70B}" type="slidenum">
              <a:rPr kumimoji="1" lang="ja-JP" altLang="en-US" smtClean="0"/>
              <a:t>22</a:t>
            </a:fld>
            <a:endParaRPr kumimoji="1" lang="ja-JP" altLang="en-US"/>
          </a:p>
        </p:txBody>
      </p:sp>
    </p:spTree>
    <p:extLst>
      <p:ext uri="{BB962C8B-B14F-4D97-AF65-F5344CB8AC3E}">
        <p14:creationId xmlns:p14="http://schemas.microsoft.com/office/powerpoint/2010/main" val="3338801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フリー素材の</a:t>
            </a:r>
            <a:r>
              <a:rPr kumimoji="1" lang="en-US" altLang="ja-JP" dirty="0" smtClean="0"/>
              <a:t>BGM</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検索してみると様々なサイトが見つかった</a:t>
            </a:r>
            <a:endParaRPr kumimoji="1" lang="en-US" altLang="ja-JP" dirty="0" smtClean="0"/>
          </a:p>
          <a:p>
            <a:pPr marL="0" indent="0">
              <a:buNone/>
            </a:pPr>
            <a:r>
              <a:rPr kumimoji="1" lang="ja-JP" altLang="en-US" dirty="0" smtClean="0"/>
              <a:t>観光地推薦にあうと思われる</a:t>
            </a:r>
            <a:r>
              <a:rPr kumimoji="1" lang="en-US" altLang="ja-JP" dirty="0" smtClean="0"/>
              <a:t>BGM</a:t>
            </a:r>
            <a:r>
              <a:rPr kumimoji="1" lang="ja-JP" altLang="en-US" dirty="0" smtClean="0"/>
              <a:t>見つかるはず</a:t>
            </a:r>
            <a:endParaRPr kumimoji="1" lang="ja-JP" altLang="en-US" dirty="0"/>
          </a:p>
        </p:txBody>
      </p:sp>
      <p:sp>
        <p:nvSpPr>
          <p:cNvPr id="4" name="スライド番号プレースホルダー 3"/>
          <p:cNvSpPr>
            <a:spLocks noGrp="1"/>
          </p:cNvSpPr>
          <p:nvPr>
            <p:ph type="sldNum" sz="quarter" idx="12"/>
          </p:nvPr>
        </p:nvSpPr>
        <p:spPr/>
        <p:txBody>
          <a:bodyPr/>
          <a:lstStyle/>
          <a:p>
            <a:fld id="{82B0F181-4DAC-4AF6-AAF0-BC662F10B70B}" type="slidenum">
              <a:rPr kumimoji="1" lang="ja-JP" altLang="en-US" smtClean="0"/>
              <a:t>3</a:t>
            </a:fld>
            <a:endParaRPr kumimoji="1" lang="ja-JP" altLang="en-US"/>
          </a:p>
        </p:txBody>
      </p:sp>
    </p:spTree>
    <p:extLst>
      <p:ext uri="{BB962C8B-B14F-4D97-AF65-F5344CB8AC3E}">
        <p14:creationId xmlns:p14="http://schemas.microsoft.com/office/powerpoint/2010/main" val="1505537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609600"/>
            <a:ext cx="10515600" cy="5567363"/>
          </a:xfrm>
        </p:spPr>
        <p:txBody>
          <a:bodyPr>
            <a:normAutofit/>
          </a:bodyPr>
          <a:lstStyle/>
          <a:p>
            <a:pPr marL="0" indent="0">
              <a:buNone/>
            </a:pPr>
            <a:r>
              <a:rPr lang="ja-JP" altLang="en-US" sz="4000" dirty="0"/>
              <a:t>観光地推薦</a:t>
            </a:r>
            <a:r>
              <a:rPr lang="ja-JP" altLang="en-US" sz="4000" dirty="0" smtClean="0"/>
              <a:t>に合う</a:t>
            </a:r>
            <a:r>
              <a:rPr lang="en-US" altLang="ja-JP" sz="4000" dirty="0" smtClean="0"/>
              <a:t>BGM</a:t>
            </a:r>
            <a:r>
              <a:rPr lang="ja-JP" altLang="en-US" sz="4000" dirty="0" smtClean="0"/>
              <a:t>や音楽</a:t>
            </a:r>
            <a:endParaRPr lang="en-US" altLang="ja-JP" sz="4000" dirty="0" smtClean="0"/>
          </a:p>
          <a:p>
            <a:pPr marL="0" indent="0">
              <a:buNone/>
            </a:pPr>
            <a:endParaRPr kumimoji="1" lang="en-US" altLang="ja-JP" sz="3200" dirty="0" smtClean="0"/>
          </a:p>
          <a:p>
            <a:pPr marL="0" indent="0">
              <a:buNone/>
            </a:pPr>
            <a:r>
              <a:rPr kumimoji="1" lang="ja-JP" altLang="en-US" sz="3200" dirty="0" smtClean="0"/>
              <a:t>→イメージ的には優雅なものや壮大なもの軽快なもの</a:t>
            </a:r>
            <a:endParaRPr kumimoji="1" lang="en-US" altLang="ja-JP" sz="3200" dirty="0" smtClean="0"/>
          </a:p>
        </p:txBody>
      </p:sp>
      <p:sp>
        <p:nvSpPr>
          <p:cNvPr id="2" name="スライド番号プレースホルダー 1"/>
          <p:cNvSpPr>
            <a:spLocks noGrp="1"/>
          </p:cNvSpPr>
          <p:nvPr>
            <p:ph type="sldNum" sz="quarter" idx="12"/>
          </p:nvPr>
        </p:nvSpPr>
        <p:spPr/>
        <p:txBody>
          <a:bodyPr/>
          <a:lstStyle/>
          <a:p>
            <a:fld id="{82B0F181-4DAC-4AF6-AAF0-BC662F10B70B}" type="slidenum">
              <a:rPr kumimoji="1" lang="ja-JP" altLang="en-US" smtClean="0"/>
              <a:t>4</a:t>
            </a:fld>
            <a:endParaRPr kumimoji="1" lang="ja-JP" altLang="en-US"/>
          </a:p>
        </p:txBody>
      </p:sp>
    </p:spTree>
    <p:extLst>
      <p:ext uri="{BB962C8B-B14F-4D97-AF65-F5344CB8AC3E}">
        <p14:creationId xmlns:p14="http://schemas.microsoft.com/office/powerpoint/2010/main" val="2944072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これからやるべきこと</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en-US" altLang="ja-JP" dirty="0" smtClean="0"/>
              <a:t>Python</a:t>
            </a:r>
            <a:r>
              <a:rPr kumimoji="1" lang="ja-JP" altLang="en-US" dirty="0" smtClean="0"/>
              <a:t>の勉強</a:t>
            </a:r>
            <a:endParaRPr kumimoji="1" lang="en-US" altLang="ja-JP" dirty="0" smtClean="0"/>
          </a:p>
          <a:p>
            <a:pPr marL="0" indent="0">
              <a:buNone/>
            </a:pPr>
            <a:r>
              <a:rPr kumimoji="1" lang="ja-JP" altLang="en-US" dirty="0" smtClean="0"/>
              <a:t>音楽と印象の関係性についての調査</a:t>
            </a:r>
            <a:endParaRPr kumimoji="1" lang="en-US" altLang="ja-JP" dirty="0" smtClean="0"/>
          </a:p>
          <a:p>
            <a:pPr marL="0" indent="0">
              <a:buNone/>
            </a:pPr>
            <a:r>
              <a:rPr kumimoji="1" lang="ja-JP" altLang="en-US" dirty="0" smtClean="0"/>
              <a:t>ロードバランサの理解を深める</a:t>
            </a:r>
            <a:endParaRPr kumimoji="1" lang="en-US" altLang="ja-JP" dirty="0" smtClean="0"/>
          </a:p>
          <a:p>
            <a:pPr marL="0" indent="0">
              <a:buNone/>
            </a:pPr>
            <a:endParaRPr kumimoji="1" lang="en-US" altLang="ja-JP" dirty="0" smtClean="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82B0F181-4DAC-4AF6-AAF0-BC662F10B70B}" type="slidenum">
              <a:rPr kumimoji="1" lang="ja-JP" altLang="en-US" smtClean="0"/>
              <a:t>5</a:t>
            </a:fld>
            <a:endParaRPr kumimoji="1" lang="ja-JP" altLang="en-US"/>
          </a:p>
        </p:txBody>
      </p:sp>
    </p:spTree>
    <p:extLst>
      <p:ext uri="{BB962C8B-B14F-4D97-AF65-F5344CB8AC3E}">
        <p14:creationId xmlns:p14="http://schemas.microsoft.com/office/powerpoint/2010/main" val="3620432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４</a:t>
            </a:r>
            <a:r>
              <a:rPr lang="en-US" altLang="ja-JP" dirty="0" smtClean="0"/>
              <a:t>/30</a:t>
            </a:r>
            <a:r>
              <a:rPr lang="ja-JP" altLang="en-US" dirty="0" smtClean="0"/>
              <a:t>～５</a:t>
            </a:r>
            <a:r>
              <a:rPr lang="en-US" altLang="ja-JP" dirty="0"/>
              <a:t>/7</a:t>
            </a:r>
            <a:r>
              <a:rPr lang="ja-JP" altLang="en-US" dirty="0" err="1"/>
              <a:t>まで</a:t>
            </a:r>
            <a:r>
              <a:rPr kumimoji="1" lang="ja-JP" altLang="en-US" dirty="0" err="1" smtClean="0"/>
              <a:t>の</a:t>
            </a:r>
            <a:r>
              <a:rPr kumimoji="1" lang="ja-JP" altLang="en-US" dirty="0" smtClean="0"/>
              <a:t>作業</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en-US" altLang="ja-JP" dirty="0" smtClean="0"/>
              <a:t>Python</a:t>
            </a:r>
            <a:r>
              <a:rPr kumimoji="1" lang="ja-JP" altLang="en-US" dirty="0" smtClean="0"/>
              <a:t>の勉強</a:t>
            </a:r>
            <a:endParaRPr kumimoji="1" lang="en-US" altLang="ja-JP" dirty="0" smtClean="0"/>
          </a:p>
          <a:p>
            <a:pPr marL="0" indent="0">
              <a:buNone/>
            </a:pPr>
            <a:r>
              <a:rPr lang="ja-JP" altLang="en-US" dirty="0" smtClean="0"/>
              <a:t>Ｃの復習</a:t>
            </a:r>
            <a:endParaRPr lang="en-US" altLang="ja-JP" dirty="0" smtClean="0"/>
          </a:p>
          <a:p>
            <a:pPr marL="0" indent="0">
              <a:buNone/>
            </a:pPr>
            <a:r>
              <a:rPr kumimoji="1" lang="ja-JP" altLang="en-US" dirty="0"/>
              <a:t>タグ付けに関して</a:t>
            </a:r>
            <a:r>
              <a:rPr kumimoji="1" lang="ja-JP" altLang="en-US" dirty="0" smtClean="0"/>
              <a:t>の論文調査</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82B0F181-4DAC-4AF6-AAF0-BC662F10B70B}" type="slidenum">
              <a:rPr kumimoji="1" lang="ja-JP" altLang="en-US" smtClean="0"/>
              <a:t>6</a:t>
            </a:fld>
            <a:endParaRPr kumimoji="1" lang="ja-JP" altLang="en-US"/>
          </a:p>
        </p:txBody>
      </p:sp>
    </p:spTree>
    <p:extLst>
      <p:ext uri="{BB962C8B-B14F-4D97-AF65-F5344CB8AC3E}">
        <p14:creationId xmlns:p14="http://schemas.microsoft.com/office/powerpoint/2010/main" val="2441586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Python</a:t>
            </a:r>
            <a:r>
              <a:rPr kumimoji="1" lang="ja-JP" altLang="en-US" dirty="0" smtClean="0"/>
              <a:t>の勉強</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b="1" dirty="0"/>
              <a:t>出版社 </a:t>
            </a:r>
            <a:r>
              <a:rPr lang="en-US" altLang="ja-JP" b="1" dirty="0"/>
              <a:t>: </a:t>
            </a:r>
            <a:r>
              <a:rPr lang="ja-JP" altLang="en-US" dirty="0"/>
              <a:t>オライリージャパン</a:t>
            </a:r>
            <a:r>
              <a:rPr lang="en-US" altLang="ja-JP" dirty="0"/>
              <a:t>; </a:t>
            </a:r>
            <a:r>
              <a:rPr lang="ja-JP" altLang="en-US" dirty="0"/>
              <a:t>第</a:t>
            </a:r>
            <a:r>
              <a:rPr lang="en-US" altLang="ja-JP" dirty="0"/>
              <a:t>2</a:t>
            </a:r>
            <a:r>
              <a:rPr lang="ja-JP" altLang="en-US" dirty="0"/>
              <a:t>版</a:t>
            </a:r>
            <a:endParaRPr lang="en-US" altLang="ja-JP" b="1" dirty="0" smtClean="0"/>
          </a:p>
          <a:p>
            <a:pPr marL="0" indent="0">
              <a:buNone/>
            </a:pPr>
            <a:r>
              <a:rPr lang="ja-JP" altLang="en-US" b="1" dirty="0" smtClean="0"/>
              <a:t>入門 </a:t>
            </a:r>
            <a:r>
              <a:rPr lang="en-US" altLang="ja-JP" b="1" dirty="0"/>
              <a:t>Python 3 </a:t>
            </a:r>
            <a:r>
              <a:rPr lang="ja-JP" altLang="en-US" b="1" dirty="0"/>
              <a:t>第</a:t>
            </a:r>
            <a:r>
              <a:rPr lang="en-US" altLang="ja-JP" b="1" dirty="0"/>
              <a:t>2</a:t>
            </a:r>
            <a:r>
              <a:rPr lang="ja-JP" altLang="en-US" b="1" dirty="0"/>
              <a:t>版</a:t>
            </a:r>
          </a:p>
          <a:p>
            <a:pPr marL="0" indent="0">
              <a:buNone/>
            </a:pPr>
            <a:r>
              <a:rPr kumimoji="1" lang="ja-JP" altLang="en-US" dirty="0" smtClean="0"/>
              <a:t>を購入し読み始めた</a:t>
            </a:r>
            <a:endParaRPr kumimoji="1" lang="ja-JP" altLang="en-US" dirty="0"/>
          </a:p>
        </p:txBody>
      </p:sp>
      <p:sp>
        <p:nvSpPr>
          <p:cNvPr id="4" name="スライド番号プレースホルダー 3"/>
          <p:cNvSpPr>
            <a:spLocks noGrp="1"/>
          </p:cNvSpPr>
          <p:nvPr>
            <p:ph type="sldNum" sz="quarter" idx="12"/>
          </p:nvPr>
        </p:nvSpPr>
        <p:spPr/>
        <p:txBody>
          <a:bodyPr/>
          <a:lstStyle/>
          <a:p>
            <a:fld id="{82B0F181-4DAC-4AF6-AAF0-BC662F10B70B}" type="slidenum">
              <a:rPr kumimoji="1" lang="ja-JP" altLang="en-US" smtClean="0"/>
              <a:t>7</a:t>
            </a:fld>
            <a:endParaRPr kumimoji="1" lang="ja-JP" altLang="en-US"/>
          </a:p>
        </p:txBody>
      </p:sp>
    </p:spTree>
    <p:extLst>
      <p:ext uri="{BB962C8B-B14F-4D97-AF65-F5344CB8AC3E}">
        <p14:creationId xmlns:p14="http://schemas.microsoft.com/office/powerpoint/2010/main" val="1973234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タグ付けに関しての論文</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a:t>音楽動画への印象評価データセット構築とその特性の</a:t>
            </a:r>
            <a:r>
              <a:rPr lang="ja-JP" altLang="en-US" dirty="0" smtClean="0"/>
              <a:t>調査</a:t>
            </a:r>
            <a:endParaRPr lang="en-US" altLang="ja-JP" dirty="0" smtClean="0"/>
          </a:p>
          <a:p>
            <a:pPr marL="0" indent="0">
              <a:buNone/>
            </a:pPr>
            <a:r>
              <a:rPr lang="ja-JP" altLang="en-US" dirty="0" smtClean="0"/>
              <a:t>という論文を読み進めている。</a:t>
            </a:r>
            <a:endParaRPr kumimoji="1" lang="ja-JP" altLang="en-US" dirty="0"/>
          </a:p>
        </p:txBody>
      </p:sp>
      <p:sp>
        <p:nvSpPr>
          <p:cNvPr id="4" name="スライド番号プレースホルダー 3"/>
          <p:cNvSpPr>
            <a:spLocks noGrp="1"/>
          </p:cNvSpPr>
          <p:nvPr>
            <p:ph type="sldNum" sz="quarter" idx="12"/>
          </p:nvPr>
        </p:nvSpPr>
        <p:spPr/>
        <p:txBody>
          <a:bodyPr/>
          <a:lstStyle/>
          <a:p>
            <a:fld id="{82B0F181-4DAC-4AF6-AAF0-BC662F10B70B}" type="slidenum">
              <a:rPr kumimoji="1" lang="ja-JP" altLang="en-US" smtClean="0"/>
              <a:t>8</a:t>
            </a:fld>
            <a:endParaRPr kumimoji="1" lang="ja-JP" altLang="en-US"/>
          </a:p>
        </p:txBody>
      </p:sp>
    </p:spTree>
    <p:extLst>
      <p:ext uri="{BB962C8B-B14F-4D97-AF65-F5344CB8AC3E}">
        <p14:creationId xmlns:p14="http://schemas.microsoft.com/office/powerpoint/2010/main" val="1872226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音楽のタグについて</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前回指摘があったがタグの種類に関しては昼か夜かでも変わってくるし。観光地の街並みなどでも変わってくるのでもう少し深く考える必要があると感じた。</a:t>
            </a:r>
            <a:endParaRPr kumimoji="1" lang="ja-JP" altLang="en-US" dirty="0"/>
          </a:p>
        </p:txBody>
      </p:sp>
      <p:sp>
        <p:nvSpPr>
          <p:cNvPr id="4" name="スライド番号プレースホルダー 3"/>
          <p:cNvSpPr>
            <a:spLocks noGrp="1"/>
          </p:cNvSpPr>
          <p:nvPr>
            <p:ph type="sldNum" sz="quarter" idx="12"/>
          </p:nvPr>
        </p:nvSpPr>
        <p:spPr/>
        <p:txBody>
          <a:bodyPr/>
          <a:lstStyle/>
          <a:p>
            <a:fld id="{82B0F181-4DAC-4AF6-AAF0-BC662F10B70B}" type="slidenum">
              <a:rPr kumimoji="1" lang="ja-JP" altLang="en-US" smtClean="0"/>
              <a:t>9</a:t>
            </a:fld>
            <a:endParaRPr kumimoji="1" lang="ja-JP" altLang="en-US"/>
          </a:p>
        </p:txBody>
      </p:sp>
    </p:spTree>
    <p:extLst>
      <p:ext uri="{BB962C8B-B14F-4D97-AF65-F5344CB8AC3E}">
        <p14:creationId xmlns:p14="http://schemas.microsoft.com/office/powerpoint/2010/main" val="359579653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912</TotalTime>
  <Words>779</Words>
  <Application>Microsoft Office PowerPoint</Application>
  <PresentationFormat>ワイド画面</PresentationFormat>
  <Paragraphs>123</Paragraphs>
  <Slides>22</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22</vt:i4>
      </vt:variant>
    </vt:vector>
  </HeadingPairs>
  <TitlesOfParts>
    <vt:vector size="26" baseType="lpstr">
      <vt:lpstr>游ゴシック</vt:lpstr>
      <vt:lpstr>游ゴシック Light</vt:lpstr>
      <vt:lpstr>Arial</vt:lpstr>
      <vt:lpstr>Office テーマ</vt:lpstr>
      <vt:lpstr>ロードバランサを利用した 観光地推薦に使用する 音楽・BGMのタグ付け</vt:lpstr>
      <vt:lpstr>今週の作業</vt:lpstr>
      <vt:lpstr>フリー素材のBGM</vt:lpstr>
      <vt:lpstr>PowerPoint プレゼンテーション</vt:lpstr>
      <vt:lpstr>これからやるべきこと</vt:lpstr>
      <vt:lpstr>４/30～５/7までの作業</vt:lpstr>
      <vt:lpstr>Pythonの勉強</vt:lpstr>
      <vt:lpstr>タグ付けに関しての論文</vt:lpstr>
      <vt:lpstr>音楽のタグについて</vt:lpstr>
      <vt:lpstr>次回までの作業予定</vt:lpstr>
      <vt:lpstr>5/7～5/14の作業</vt:lpstr>
      <vt:lpstr>論文の読了</vt:lpstr>
      <vt:lpstr>8つの印象軸</vt:lpstr>
      <vt:lpstr>Pythonの勉強</vt:lpstr>
      <vt:lpstr>これからやるべきこと・気づいたこと</vt:lpstr>
      <vt:lpstr>5/14~5/21までの作業</vt:lpstr>
      <vt:lpstr>ラウンドロビンとは</vt:lpstr>
      <vt:lpstr>音楽のタグ付けに関するNNの調査</vt:lpstr>
      <vt:lpstr>5/21～5/28の作業</vt:lpstr>
      <vt:lpstr>ラウンドロビンの勉強</vt:lpstr>
      <vt:lpstr>音楽のタグ付けに関する学習済みNNの調査</vt:lpstr>
      <vt:lpstr>これからやるべきこと</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ロードバランサを利用した 観光地推薦に使用する 音楽・BGMのタグ付け</dc:title>
  <dc:creator>Windows ユーザー</dc:creator>
  <cp:lastModifiedBy>Windows ユーザー</cp:lastModifiedBy>
  <cp:revision>33</cp:revision>
  <dcterms:created xsi:type="dcterms:W3CDTF">2021-04-29T13:09:33Z</dcterms:created>
  <dcterms:modified xsi:type="dcterms:W3CDTF">2021-05-28T06:08:03Z</dcterms:modified>
</cp:coreProperties>
</file>