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6" r:id="rId4"/>
    <p:sldId id="264" r:id="rId5"/>
    <p:sldId id="260" r:id="rId6"/>
    <p:sldId id="259" r:id="rId7"/>
    <p:sldId id="271" r:id="rId8"/>
    <p:sldId id="272" r:id="rId9"/>
    <p:sldId id="27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D2C83-04A2-4979-B2AB-EB53D799B8F8}" type="datetimeFigureOut">
              <a:rPr kumimoji="1" lang="ja-JP" altLang="en-US" smtClean="0"/>
              <a:t>2021/7/16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FCBA4-624D-4EA2-91CA-E88FDF730D09}" type="slidenum">
              <a:rPr kumimoji="1" lang="ja-JP" altLang="en-US" smtClean="0"/>
              <a:t>‹#›</a:t>
            </a:fld>
            <a:endParaRPr kumimoji="1" lang="ja-JP" altLang="en-US"/>
          </a:p>
        </p:txBody>
      </p:sp>
    </p:spTree>
    <p:extLst>
      <p:ext uri="{BB962C8B-B14F-4D97-AF65-F5344CB8AC3E}">
        <p14:creationId xmlns:p14="http://schemas.microsoft.com/office/powerpoint/2010/main" val="4250398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23CA3E2-FCE9-4EB3-8751-817CB2666340}"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BA9793-3233-4CED-949D-9239CA8307C0}"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0A8B360-7489-4EDB-AA95-498B76DED297}"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2CB566C-5E1E-4042-A984-A51016461BC1}"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3BB3A75-D5D5-435A-AA7E-44D687958C88}" type="datetime1">
              <a:rPr kumimoji="1" lang="ja-JP" altLang="en-US" smtClean="0"/>
              <a:t>2021/7/16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DA33EE-A83D-409E-A0E2-2896D32A9446}"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2E4B4D-9336-493F-85F4-72E2BA3BFEF1}" type="datetime1">
              <a:rPr kumimoji="1" lang="ja-JP" altLang="en-US" smtClean="0"/>
              <a:t>2021/7/16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92A1C0-43C8-413A-AFF4-4D486A00AA1B}" type="datetime1">
              <a:rPr kumimoji="1" lang="ja-JP" altLang="en-US" smtClean="0"/>
              <a:t>2021/7/16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92CA330-C2A0-496C-8715-55A7C2959D75}" type="datetime1">
              <a:rPr kumimoji="1" lang="ja-JP" altLang="en-US" smtClean="0"/>
              <a:t>2021/7/16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CDF71CE-7C52-4325-B0CB-C698832585B7}"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D977D7-DAEF-45C3-B400-4865A8EEA098}" type="datetime1">
              <a:rPr kumimoji="1" lang="ja-JP" altLang="en-US" smtClean="0"/>
              <a:t>2021/7/16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BF2E6-EDA5-4DC5-A334-169DABF03451}" type="datetime1">
              <a:rPr kumimoji="1" lang="ja-JP" altLang="en-US" smtClean="0"/>
              <a:t>2021/7/16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
        <p:nvSpPr>
          <p:cNvPr id="3" name="スライド番号プレースホルダー 2"/>
          <p:cNvSpPr>
            <a:spLocks noGrp="1"/>
          </p:cNvSpPr>
          <p:nvPr>
            <p:ph type="sldNum" sz="quarter" idx="12"/>
          </p:nvPr>
        </p:nvSpPr>
        <p:spPr/>
        <p:txBody>
          <a:bodyPr/>
          <a:lstStyle/>
          <a:p>
            <a:fld id="{5BD3F0FA-6004-41A1-8B41-907EE258FC72}" type="slidenum">
              <a:rPr kumimoji="1" lang="ja-JP" altLang="en-US" smtClean="0"/>
              <a:t>1</a:t>
            </a:fld>
            <a:endParaRPr kumimoji="1" lang="ja-JP" altLang="en-US"/>
          </a:p>
        </p:txBody>
      </p:sp>
    </p:spTree>
    <p:extLst>
      <p:ext uri="{BB962C8B-B14F-4D97-AF65-F5344CB8AC3E}">
        <p14:creationId xmlns:p14="http://schemas.microsoft.com/office/powerpoint/2010/main" val="3378487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3200" dirty="0" smtClean="0"/>
              <a:t>誰</a:t>
            </a:r>
            <a:r>
              <a:rPr lang="ja-JP" altLang="en-US" sz="3200" dirty="0"/>
              <a:t>でも</a:t>
            </a:r>
            <a:r>
              <a:rPr kumimoji="1" lang="ja-JP" altLang="en-US" sz="3200" dirty="0" smtClean="0"/>
              <a:t>音楽データをインターネット上にアップロード</a:t>
            </a:r>
            <a:r>
              <a:rPr lang="ja-JP" altLang="en-US" sz="3200" dirty="0"/>
              <a:t>できるよう</a:t>
            </a:r>
            <a:r>
              <a:rPr lang="ja-JP" altLang="en-US" sz="3200" dirty="0" smtClean="0"/>
              <a:t>になっている</a:t>
            </a:r>
            <a:r>
              <a:rPr lang="ja-JP" altLang="en-US" sz="3200" dirty="0" smtClean="0"/>
              <a:t>。</a:t>
            </a:r>
            <a:r>
              <a:rPr kumimoji="1" lang="ja-JP" altLang="en-US" sz="3200" dirty="0" smtClean="0"/>
              <a:t>その</a:t>
            </a:r>
            <a:r>
              <a:rPr kumimoji="1" lang="ja-JP" altLang="en-US" sz="3200" dirty="0" smtClean="0"/>
              <a:t>音楽データのジャンル分けをしたい。</a:t>
            </a:r>
            <a:endParaRPr kumimoji="1" lang="en-US" altLang="ja-JP" sz="3200" dirty="0" smtClean="0"/>
          </a:p>
          <a:p>
            <a:pPr marL="0" indent="0">
              <a:buNone/>
            </a:pPr>
            <a:endParaRPr lang="en-US" altLang="ja-JP" sz="3200" dirty="0"/>
          </a:p>
          <a:p>
            <a:pPr marL="0" indent="0">
              <a:buNone/>
            </a:pPr>
            <a:r>
              <a:rPr kumimoji="1" lang="ja-JP" altLang="en-US" sz="3200" dirty="0" smtClean="0"/>
              <a:t>ジャンル分けをすることで観光地の特徴に合わせて</a:t>
            </a:r>
            <a:r>
              <a:rPr kumimoji="1" lang="en-US" altLang="ja-JP" sz="3200" dirty="0" smtClean="0"/>
              <a:t>BGM</a:t>
            </a:r>
            <a:r>
              <a:rPr kumimoji="1" lang="ja-JP" altLang="en-US" sz="3200" dirty="0" smtClean="0"/>
              <a:t>を設定することで、より観光地をイメージしやすくしたい。</a:t>
            </a:r>
            <a:endParaRPr kumimoji="1" lang="en-US" altLang="ja-JP" sz="3200" dirty="0" smtClean="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2</a:t>
            </a:fld>
            <a:endParaRPr kumimoji="1" lang="ja-JP" altLang="en-US"/>
          </a:p>
        </p:txBody>
      </p:sp>
    </p:spTree>
    <p:extLst>
      <p:ext uri="{BB962C8B-B14F-4D97-AF65-F5344CB8AC3E}">
        <p14:creationId xmlns:p14="http://schemas.microsoft.com/office/powerpoint/2010/main" val="294831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smtClean="0"/>
              <a:t>現在ではアップロード</a:t>
            </a:r>
            <a:r>
              <a:rPr lang="ja-JP" altLang="en-US" sz="3200" dirty="0"/>
              <a:t>される音楽データが大量な</a:t>
            </a:r>
            <a:r>
              <a:rPr lang="ja-JP" altLang="en-US" sz="3200" dirty="0" smtClean="0"/>
              <a:t>ため、その大量の音楽</a:t>
            </a:r>
            <a:r>
              <a:rPr lang="ja-JP" altLang="en-US" sz="3200" dirty="0"/>
              <a:t>データを高速</a:t>
            </a:r>
            <a:r>
              <a:rPr lang="ja-JP" altLang="en-US" sz="3200" dirty="0" smtClean="0"/>
              <a:t>に</a:t>
            </a:r>
            <a:r>
              <a:rPr lang="ja-JP" altLang="en-US" sz="3200" dirty="0"/>
              <a:t>処理する必要が出てきた</a:t>
            </a:r>
            <a:r>
              <a:rPr lang="ja-JP" altLang="en-US" sz="3200" dirty="0" smtClean="0"/>
              <a:t>。</a:t>
            </a:r>
            <a:endParaRPr lang="en-US" altLang="ja-JP" sz="3200" dirty="0" smtClean="0"/>
          </a:p>
          <a:p>
            <a:r>
              <a:rPr lang="en-US" altLang="ja-JP" sz="3200" dirty="0" smtClean="0"/>
              <a:t>1</a:t>
            </a:r>
            <a:r>
              <a:rPr lang="ja-JP" altLang="en-US" sz="3200" dirty="0" smtClean="0"/>
              <a:t>台のみで処理する場合、処理する速度にも限界があるため処理を複数台に分けることでさらに高速化を目指す必要がある。</a:t>
            </a:r>
            <a:endParaRPr lang="en-US" altLang="ja-JP" sz="3200" dirty="0"/>
          </a:p>
          <a:p>
            <a:pPr marL="0" indent="0">
              <a:buNone/>
            </a:pP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3</a:t>
            </a:fld>
            <a:endParaRPr kumimoji="1" lang="ja-JP" altLang="en-US"/>
          </a:p>
        </p:txBody>
      </p:sp>
    </p:spTree>
    <p:extLst>
      <p:ext uri="{BB962C8B-B14F-4D97-AF65-F5344CB8AC3E}">
        <p14:creationId xmlns:p14="http://schemas.microsoft.com/office/powerpoint/2010/main" val="3125505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提案方式</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ラウンドロビン方式を採用すること</a:t>
            </a:r>
            <a:r>
              <a:rPr lang="ja-JP" altLang="en-US" sz="3200" dirty="0"/>
              <a:t>で</a:t>
            </a:r>
            <a:r>
              <a:rPr kumimoji="1" lang="ja-JP" altLang="en-US" sz="3200" dirty="0" smtClean="0"/>
              <a:t>、いくつかのサーバーに処理を</a:t>
            </a:r>
            <a:r>
              <a:rPr lang="ja-JP" altLang="en-US" sz="3200" dirty="0" smtClean="0"/>
              <a:t>割り振ること</a:t>
            </a:r>
            <a:r>
              <a:rPr kumimoji="1" lang="ja-JP" altLang="en-US" sz="3200" dirty="0" smtClean="0"/>
              <a:t>で高速化を実現する。</a:t>
            </a: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4</a:t>
            </a:fld>
            <a:endParaRPr kumimoji="1" lang="ja-JP" altLang="en-US"/>
          </a:p>
        </p:txBody>
      </p:sp>
    </p:spTree>
    <p:extLst>
      <p:ext uri="{BB962C8B-B14F-4D97-AF65-F5344CB8AC3E}">
        <p14:creationId xmlns:p14="http://schemas.microsoft.com/office/powerpoint/2010/main" val="1240307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5</a:t>
            </a:fld>
            <a:endParaRPr kumimoji="1" lang="ja-JP" altLang="en-US"/>
          </a:p>
        </p:txBody>
      </p:sp>
    </p:spTree>
    <p:extLst>
      <p:ext uri="{BB962C8B-B14F-4D97-AF65-F5344CB8AC3E}">
        <p14:creationId xmlns:p14="http://schemas.microsoft.com/office/powerpoint/2010/main" val="182288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6</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スペクトログラムとは</a:t>
            </a:r>
            <a:endParaRPr kumimoji="1" lang="ja-JP" altLang="en-US" dirty="0"/>
          </a:p>
        </p:txBody>
      </p:sp>
      <p:pic>
        <p:nvPicPr>
          <p:cNvPr id="4" name="コンテンツ プレースホルダー 3"/>
          <p:cNvPicPr>
            <a:picLocks noGrp="1" noChangeAspect="1"/>
          </p:cNvPicPr>
          <p:nvPr>
            <p:ph idx="1"/>
          </p:nvPr>
        </p:nvPicPr>
        <p:blipFill rotWithShape="1">
          <a:blip r:embed="rId2"/>
          <a:srcRect l="24583" t="32567" r="16678" b="25209"/>
          <a:stretch/>
        </p:blipFill>
        <p:spPr>
          <a:xfrm>
            <a:off x="5223934" y="1910821"/>
            <a:ext cx="6205947" cy="2788179"/>
          </a:xfrm>
          <a:prstGeom prst="rect">
            <a:avLst/>
          </a:prstGeom>
        </p:spPr>
      </p:pic>
      <p:sp>
        <p:nvSpPr>
          <p:cNvPr id="5" name="テキスト ボックス 4"/>
          <p:cNvSpPr txBox="1"/>
          <p:nvPr/>
        </p:nvSpPr>
        <p:spPr>
          <a:xfrm>
            <a:off x="838199" y="2133600"/>
            <a:ext cx="4191001" cy="923330"/>
          </a:xfrm>
          <a:prstGeom prst="rect">
            <a:avLst/>
          </a:prstGeom>
          <a:noFill/>
        </p:spPr>
        <p:txBody>
          <a:bodyPr wrap="square" rtlCol="0">
            <a:spAutoFit/>
          </a:bodyPr>
          <a:lstStyle/>
          <a:p>
            <a:r>
              <a:rPr kumimoji="1" lang="ja-JP" altLang="en-US" dirty="0" smtClean="0"/>
              <a:t>右図の様な、どの時間にどの周波数の音が強く鳴っているかが表された図のこと。</a:t>
            </a:r>
            <a:endParaRPr kumimoji="1" lang="ja-JP" altLang="en-US" dirty="0"/>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7</a:t>
            </a:fld>
            <a:endParaRPr kumimoji="1" lang="ja-JP" altLang="en-US"/>
          </a:p>
        </p:txBody>
      </p:sp>
    </p:spTree>
    <p:extLst>
      <p:ext uri="{BB962C8B-B14F-4D97-AF65-F5344CB8AC3E}">
        <p14:creationId xmlns:p14="http://schemas.microsoft.com/office/powerpoint/2010/main" val="3285687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9" y="1465515"/>
            <a:ext cx="5841382" cy="2090485"/>
          </a:xfrm>
        </p:spPr>
      </p:pic>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8</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923" y="1465514"/>
            <a:ext cx="5841383" cy="2090485"/>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30" y="3817999"/>
            <a:ext cx="5395680" cy="2438868"/>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9706" y="3817999"/>
            <a:ext cx="5844871" cy="2091734"/>
          </a:xfrm>
          <a:prstGeom prst="rect">
            <a:avLst/>
          </a:prstGeom>
        </p:spPr>
      </p:pic>
      <p:sp>
        <p:nvSpPr>
          <p:cNvPr id="10" name="テキスト ボックス 9"/>
          <p:cNvSpPr txBox="1"/>
          <p:nvPr/>
        </p:nvSpPr>
        <p:spPr>
          <a:xfrm>
            <a:off x="922867" y="457874"/>
            <a:ext cx="9846733" cy="584775"/>
          </a:xfrm>
          <a:prstGeom prst="rect">
            <a:avLst/>
          </a:prstGeom>
          <a:noFill/>
        </p:spPr>
        <p:txBody>
          <a:bodyPr wrap="square" rtlCol="0">
            <a:spAutoFit/>
          </a:bodyPr>
          <a:lstStyle/>
          <a:p>
            <a:r>
              <a:rPr lang="ja-JP" altLang="en-US" sz="3200" dirty="0"/>
              <a:t>スペクトログラムのサンプルをいくつかとってみた。</a:t>
            </a:r>
            <a:endParaRPr lang="en-US" altLang="ja-JP" sz="3200" dirty="0"/>
          </a:p>
        </p:txBody>
      </p:sp>
    </p:spTree>
    <p:extLst>
      <p:ext uri="{BB962C8B-B14F-4D97-AF65-F5344CB8AC3E}">
        <p14:creationId xmlns:p14="http://schemas.microsoft.com/office/powerpoint/2010/main" val="88304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508000"/>
            <a:ext cx="10515600" cy="5668963"/>
          </a:xfrm>
        </p:spPr>
        <p:txBody>
          <a:bodyPr>
            <a:normAutofit/>
          </a:bodyPr>
          <a:lstStyle/>
          <a:p>
            <a:pPr marL="0" indent="0">
              <a:buNone/>
            </a:pPr>
            <a:r>
              <a:rPr lang="ja-JP" altLang="en-US" sz="3200" dirty="0" smtClean="0"/>
              <a:t>これらを画像認識でいくつかのジャンルに分けようと思っている。</a:t>
            </a:r>
            <a:endParaRPr lang="en-US" altLang="ja-JP" sz="3200" dirty="0" smtClean="0"/>
          </a:p>
          <a:p>
            <a:pPr marL="0" indent="0">
              <a:buNone/>
            </a:pPr>
            <a:r>
              <a:rPr lang="ja-JP" altLang="en-US" sz="3200" dirty="0" smtClean="0"/>
              <a:t>しかし、以前考えて</a:t>
            </a:r>
            <a:r>
              <a:rPr lang="ja-JP" altLang="en-US" sz="3200" dirty="0" smtClean="0"/>
              <a:t>いた</a:t>
            </a:r>
            <a:r>
              <a:rPr lang="en-US" altLang="ja-JP" sz="3200" dirty="0" smtClean="0"/>
              <a:t>”</a:t>
            </a:r>
            <a:r>
              <a:rPr lang="ja-JP" altLang="en-US" sz="3200" dirty="0" smtClean="0"/>
              <a:t>堂々</a:t>
            </a:r>
            <a:r>
              <a:rPr lang="en-US" altLang="ja-JP" sz="3200" dirty="0" smtClean="0"/>
              <a:t>”</a:t>
            </a:r>
            <a:r>
              <a:rPr lang="ja-JP" altLang="en-US" sz="3200" dirty="0" smtClean="0"/>
              <a:t>や</a:t>
            </a:r>
            <a:r>
              <a:rPr lang="en-US" altLang="ja-JP" sz="3200" dirty="0" smtClean="0"/>
              <a:t>”</a:t>
            </a:r>
            <a:r>
              <a:rPr lang="ja-JP" altLang="en-US" sz="3200" dirty="0" smtClean="0"/>
              <a:t>激しい</a:t>
            </a:r>
            <a:r>
              <a:rPr lang="en-US" altLang="ja-JP" sz="3200" dirty="0" smtClean="0"/>
              <a:t>”</a:t>
            </a:r>
            <a:r>
              <a:rPr lang="ja-JP" altLang="en-US" sz="3200" dirty="0" smtClean="0"/>
              <a:t>など</a:t>
            </a:r>
            <a:r>
              <a:rPr lang="ja-JP" altLang="en-US" sz="3200" dirty="0" smtClean="0"/>
              <a:t>と</a:t>
            </a:r>
            <a:r>
              <a:rPr lang="ja-JP" altLang="en-US" sz="3200" dirty="0" smtClean="0"/>
              <a:t>いった</a:t>
            </a:r>
            <a:r>
              <a:rPr lang="ja-JP" altLang="en-US" sz="3200" dirty="0"/>
              <a:t>雰囲気のような</a:t>
            </a:r>
            <a:r>
              <a:rPr lang="ja-JP" altLang="en-US" sz="3200" dirty="0" smtClean="0"/>
              <a:t>ジャンル</a:t>
            </a:r>
            <a:r>
              <a:rPr lang="ja-JP" altLang="en-US" sz="3200" dirty="0" smtClean="0"/>
              <a:t>に分けるときに不安が残るためジャンル分けを考え直す必要があるかもしれない。</a:t>
            </a:r>
            <a:endParaRPr kumimoji="1" lang="ja-JP" altLang="en-US" sz="3200" dirty="0"/>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9</a:t>
            </a:fld>
            <a:endParaRPr kumimoji="1" lang="ja-JP" altLang="en-US"/>
          </a:p>
        </p:txBody>
      </p:sp>
    </p:spTree>
    <p:extLst>
      <p:ext uri="{BB962C8B-B14F-4D97-AF65-F5344CB8AC3E}">
        <p14:creationId xmlns:p14="http://schemas.microsoft.com/office/powerpoint/2010/main" val="3037249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312</Words>
  <Application>Microsoft Office PowerPoint</Application>
  <PresentationFormat>ワイド画面</PresentationFormat>
  <Paragraphs>44</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ラウンドロビンを利用した観光地推薦動画に使用する大量音楽のジャンル分け</vt:lpstr>
      <vt:lpstr>研究背景</vt:lpstr>
      <vt:lpstr>研究課題</vt:lpstr>
      <vt:lpstr>提案方式</vt:lpstr>
      <vt:lpstr>ラウンドロビンとは</vt:lpstr>
      <vt:lpstr>PowerPoint プレゼンテーション</vt:lpstr>
      <vt:lpstr>スペクトログラムとは</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31</cp:revision>
  <dcterms:created xsi:type="dcterms:W3CDTF">2021-06-18T00:36:15Z</dcterms:created>
  <dcterms:modified xsi:type="dcterms:W3CDTF">2021-07-16T06:08:36Z</dcterms:modified>
</cp:coreProperties>
</file>