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7" r:id="rId4"/>
    <p:sldId id="271" r:id="rId5"/>
    <p:sldId id="263" r:id="rId6"/>
    <p:sldId id="266" r:id="rId7"/>
    <p:sldId id="264" r:id="rId8"/>
    <p:sldId id="260" r:id="rId9"/>
    <p:sldId id="25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98157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76954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80530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32557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16150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03321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28785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404619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58246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78171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63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80046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2"/>
            <a:ext cx="9880600" cy="3424237"/>
          </a:xfrm>
        </p:spPr>
        <p:txBody>
          <a:bodyPr>
            <a:normAutofit/>
          </a:bodyPr>
          <a:lstStyle/>
          <a:p>
            <a:r>
              <a:rPr kumimoji="1" lang="ja-JP" altLang="en-US" dirty="0" smtClean="0"/>
              <a:t>ラウンドロビンを利用した観光地推薦動画に使用する大量音楽のジャンル分け</a:t>
            </a:r>
            <a:endParaRPr kumimoji="1" lang="ja-JP" altLang="en-US" dirty="0"/>
          </a:p>
        </p:txBody>
      </p:sp>
    </p:spTree>
    <p:extLst>
      <p:ext uri="{BB962C8B-B14F-4D97-AF65-F5344CB8AC3E}">
        <p14:creationId xmlns:p14="http://schemas.microsoft.com/office/powerpoint/2010/main" val="337848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~6/18</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・この</a:t>
            </a:r>
            <a:r>
              <a:rPr kumimoji="1" lang="en-US" altLang="ja-JP" dirty="0" smtClean="0"/>
              <a:t>PP</a:t>
            </a:r>
            <a:r>
              <a:rPr kumimoji="1" lang="ja-JP" altLang="en-US" dirty="0" smtClean="0"/>
              <a:t>の作成</a:t>
            </a:r>
            <a:endParaRPr kumimoji="1" lang="en-US" altLang="ja-JP" dirty="0" smtClean="0"/>
          </a:p>
          <a:p>
            <a:pPr marL="0" indent="0">
              <a:buNone/>
            </a:pPr>
            <a:r>
              <a:rPr lang="ja-JP" altLang="en-US" dirty="0" smtClean="0"/>
              <a:t>・音楽のジャンル分け</a:t>
            </a:r>
            <a:r>
              <a:rPr lang="en-US" altLang="ja-JP" dirty="0" smtClean="0"/>
              <a:t>NN</a:t>
            </a:r>
            <a:r>
              <a:rPr lang="ja-JP" altLang="en-US" dirty="0" smtClean="0"/>
              <a:t>の調査</a:t>
            </a:r>
            <a:endParaRPr lang="en-US" altLang="ja-JP" dirty="0" smtClean="0"/>
          </a:p>
          <a:p>
            <a:pPr marL="0" indent="0">
              <a:buNone/>
            </a:pPr>
            <a:r>
              <a:rPr lang="en-US" altLang="ja-JP" dirty="0" smtClean="0"/>
              <a:t>	『</a:t>
            </a:r>
            <a:r>
              <a:rPr lang="en-US" altLang="ja-JP" b="1" dirty="0" err="1" smtClean="0"/>
              <a:t>Keras</a:t>
            </a:r>
            <a:r>
              <a:rPr lang="ja-JP" altLang="en-US" b="1" dirty="0"/>
              <a:t>を使って音楽をジャンル分けしてみた</a:t>
            </a:r>
            <a:r>
              <a:rPr lang="en-US" altLang="ja-JP" dirty="0" smtClean="0"/>
              <a:t>』</a:t>
            </a:r>
          </a:p>
          <a:p>
            <a:pPr marL="0" indent="0">
              <a:buNone/>
            </a:pPr>
            <a:r>
              <a:rPr lang="ja-JP" altLang="en-US" dirty="0" smtClean="0"/>
              <a:t>　　→</a:t>
            </a:r>
            <a:r>
              <a:rPr lang="en-US" altLang="ja-JP" dirty="0" smtClean="0"/>
              <a:t>https://qiita.com/1plus4/items/e8a102b349b5ae16f97d</a:t>
            </a:r>
          </a:p>
          <a:p>
            <a:pPr marL="0" indent="0">
              <a:buNone/>
            </a:pPr>
            <a:r>
              <a:rPr kumimoji="1" lang="ja-JP" altLang="en-US" dirty="0" smtClean="0"/>
              <a:t>・感情分類の調査</a:t>
            </a:r>
            <a:endParaRPr kumimoji="1" lang="en-US" altLang="ja-JP" dirty="0" smtClean="0"/>
          </a:p>
          <a:p>
            <a:pPr marL="0" indent="0">
              <a:buNone/>
            </a:pPr>
            <a:r>
              <a:rPr kumimoji="1" lang="en-US" altLang="ja-JP" sz="2400" dirty="0" smtClean="0"/>
              <a:t>	『</a:t>
            </a:r>
            <a:r>
              <a:rPr lang="ja-JP" altLang="en-US" sz="2400" dirty="0"/>
              <a:t>文章、表情、音声の感情分析に使えるデータセット</a:t>
            </a:r>
            <a:r>
              <a:rPr lang="ja-JP" altLang="en-US" sz="2400" dirty="0" smtClean="0"/>
              <a:t>まとめ</a:t>
            </a:r>
            <a:r>
              <a:rPr kumimoji="1" lang="en-US" altLang="ja-JP" sz="2400" dirty="0" smtClean="0"/>
              <a:t>』</a:t>
            </a:r>
          </a:p>
          <a:p>
            <a:pPr marL="914400" lvl="2" indent="0">
              <a:buNone/>
            </a:pPr>
            <a:r>
              <a:rPr lang="ja-JP" altLang="en-US" dirty="0" smtClean="0"/>
              <a:t>→</a:t>
            </a:r>
            <a:r>
              <a:rPr lang="en-US" altLang="ja-JP" dirty="0" smtClean="0"/>
              <a:t>https://lionbridge.ai/ja/datasets/15-free-sentiment-analysis-</a:t>
            </a:r>
            <a:r>
              <a:rPr lang="ja-JP" altLang="en-US" dirty="0" smtClean="0"/>
              <a:t>　　　　　　</a:t>
            </a:r>
            <a:r>
              <a:rPr lang="en-US" altLang="ja-JP" dirty="0" smtClean="0"/>
              <a:t>datasets-for-machine-learning/</a:t>
            </a:r>
          </a:p>
          <a:p>
            <a:pPr marL="914400" lvl="2" indent="0">
              <a:buNone/>
            </a:pPr>
            <a:r>
              <a:rPr kumimoji="1" lang="en-US" altLang="ja-JP" dirty="0"/>
              <a:t>『』</a:t>
            </a:r>
            <a:endParaRPr kumimoji="1" lang="en-US" altLang="ja-JP" dirty="0" smtClean="0"/>
          </a:p>
          <a:p>
            <a:pPr marL="0" indent="0">
              <a:buNone/>
            </a:pPr>
            <a:r>
              <a:rPr lang="ja-JP" altLang="en-US" dirty="0" smtClean="0"/>
              <a:t>・ラウンドロビンの説明</a:t>
            </a:r>
            <a:r>
              <a:rPr lang="en-US" altLang="ja-JP" dirty="0" smtClean="0"/>
              <a:t>PP</a:t>
            </a:r>
            <a:r>
              <a:rPr lang="ja-JP" altLang="en-US" dirty="0" smtClean="0"/>
              <a:t>の作成</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36528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a:t>
            </a:r>
            <a:r>
              <a:rPr kumimoji="1" lang="en-US" altLang="ja-JP" dirty="0" smtClean="0"/>
              <a:t>7/2</a:t>
            </a:r>
            <a:r>
              <a:rPr lang="ja-JP" altLang="en-US" dirty="0" smtClean="0"/>
              <a:t>の</a:t>
            </a:r>
            <a:r>
              <a:rPr lang="ja-JP" altLang="en-US" dirty="0"/>
              <a:t>作業</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3200" dirty="0" smtClean="0"/>
              <a:t>・</a:t>
            </a:r>
            <a:r>
              <a:rPr lang="ja-JP" altLang="en-US" sz="3200" dirty="0" smtClean="0"/>
              <a:t>音声データからスペクトログラムを作成するプログラムの</a:t>
            </a:r>
            <a:r>
              <a:rPr lang="ja-JP" altLang="en-US" sz="3200" dirty="0" smtClean="0"/>
              <a:t>作成</a:t>
            </a:r>
            <a:endParaRPr kumimoji="1" lang="ja-JP" altLang="en-US" sz="3200" dirty="0"/>
          </a:p>
        </p:txBody>
      </p:sp>
    </p:spTree>
    <p:extLst>
      <p:ext uri="{BB962C8B-B14F-4D97-AF65-F5344CB8AC3E}">
        <p14:creationId xmlns:p14="http://schemas.microsoft.com/office/powerpoint/2010/main" val="347869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スペクトログラムとは</a:t>
            </a:r>
            <a:endParaRPr kumimoji="1" lang="ja-JP" altLang="en-US" dirty="0"/>
          </a:p>
        </p:txBody>
      </p:sp>
      <p:pic>
        <p:nvPicPr>
          <p:cNvPr id="4" name="コンテンツ プレースホルダー 3"/>
          <p:cNvPicPr>
            <a:picLocks noGrp="1" noChangeAspect="1"/>
          </p:cNvPicPr>
          <p:nvPr>
            <p:ph idx="1"/>
          </p:nvPr>
        </p:nvPicPr>
        <p:blipFill rotWithShape="1">
          <a:blip r:embed="rId2"/>
          <a:srcRect l="24583" t="32567" r="16678" b="25209"/>
          <a:stretch/>
        </p:blipFill>
        <p:spPr>
          <a:xfrm>
            <a:off x="5664199" y="1690688"/>
            <a:ext cx="5433294" cy="2441045"/>
          </a:xfrm>
          <a:prstGeom prst="rect">
            <a:avLst/>
          </a:prstGeom>
        </p:spPr>
      </p:pic>
      <p:sp>
        <p:nvSpPr>
          <p:cNvPr id="5" name="テキスト ボックス 4"/>
          <p:cNvSpPr txBox="1"/>
          <p:nvPr/>
        </p:nvSpPr>
        <p:spPr>
          <a:xfrm>
            <a:off x="838199" y="2133600"/>
            <a:ext cx="4191001" cy="923330"/>
          </a:xfrm>
          <a:prstGeom prst="rect">
            <a:avLst/>
          </a:prstGeom>
          <a:noFill/>
        </p:spPr>
        <p:txBody>
          <a:bodyPr wrap="square" rtlCol="0">
            <a:spAutoFit/>
          </a:bodyPr>
          <a:lstStyle/>
          <a:p>
            <a:r>
              <a:rPr kumimoji="1" lang="ja-JP" altLang="en-US" dirty="0" smtClean="0"/>
              <a:t>右図の様な、どの時間にどの周波数の音が強く鳴っているかが表された図のこと。</a:t>
            </a:r>
            <a:endParaRPr kumimoji="1" lang="ja-JP" altLang="en-US" dirty="0"/>
          </a:p>
        </p:txBody>
      </p:sp>
    </p:spTree>
    <p:extLst>
      <p:ext uri="{BB962C8B-B14F-4D97-AF65-F5344CB8AC3E}">
        <p14:creationId xmlns:p14="http://schemas.microsoft.com/office/powerpoint/2010/main" val="328568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近年では音楽データがインターネット上にアップロードされている。その音楽データのジャンル分けをしたい。</a:t>
            </a:r>
            <a:endParaRPr kumimoji="1" lang="en-US" altLang="ja-JP" sz="3200" dirty="0" smtClean="0"/>
          </a:p>
        </p:txBody>
      </p:sp>
    </p:spTree>
    <p:extLst>
      <p:ext uri="{BB962C8B-B14F-4D97-AF65-F5344CB8AC3E}">
        <p14:creationId xmlns:p14="http://schemas.microsoft.com/office/powerpoint/2010/main" val="294831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現在ではアップロード</a:t>
            </a:r>
            <a:r>
              <a:rPr lang="ja-JP" altLang="en-US" sz="3200" dirty="0"/>
              <a:t>される音楽データが大量な</a:t>
            </a:r>
            <a:r>
              <a:rPr lang="ja-JP" altLang="en-US" sz="3200" dirty="0" smtClean="0"/>
              <a:t>ため、その音楽</a:t>
            </a:r>
            <a:r>
              <a:rPr lang="ja-JP" altLang="en-US" sz="3200" dirty="0"/>
              <a:t>データを高速にジャンル分けする必要がある。</a:t>
            </a:r>
            <a:endParaRPr lang="en-US" altLang="ja-JP" sz="3200" dirty="0"/>
          </a:p>
          <a:p>
            <a:pPr marL="0" indent="0">
              <a:buNone/>
            </a:pPr>
            <a:endParaRPr kumimoji="1" lang="ja-JP" altLang="en-US" sz="3200" dirty="0"/>
          </a:p>
        </p:txBody>
      </p:sp>
    </p:spTree>
    <p:extLst>
      <p:ext uri="{BB962C8B-B14F-4D97-AF65-F5344CB8AC3E}">
        <p14:creationId xmlns:p14="http://schemas.microsoft.com/office/powerpoint/2010/main" val="312550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提案方式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ラウンドロビン方式を採用し、いくつかのサーバーで処理を行うことで高速化を実現する。</a:t>
            </a:r>
            <a:endParaRPr kumimoji="1" lang="ja-JP" altLang="en-US" dirty="0"/>
          </a:p>
        </p:txBody>
      </p:sp>
    </p:spTree>
    <p:extLst>
      <p:ext uri="{BB962C8B-B14F-4D97-AF65-F5344CB8AC3E}">
        <p14:creationId xmlns:p14="http://schemas.microsoft.com/office/powerpoint/2010/main" val="124030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負荷分散形式の一種</a:t>
            </a:r>
            <a:endParaRPr kumimoji="1" lang="en-US" altLang="ja-JP" dirty="0" smtClean="0"/>
          </a:p>
          <a:p>
            <a:pPr marL="0" indent="0">
              <a:buNone/>
            </a:pPr>
            <a:endParaRPr lang="en-US" altLang="ja-JP" dirty="0"/>
          </a:p>
          <a:p>
            <a:pPr marL="0" indent="0">
              <a:buNone/>
            </a:pPr>
            <a:r>
              <a:rPr kumimoji="1" lang="en-US" altLang="ja-JP" dirty="0" smtClean="0"/>
              <a:t>CPU</a:t>
            </a:r>
            <a:r>
              <a:rPr kumimoji="1" lang="ja-JP" altLang="en-US" dirty="0" smtClean="0"/>
              <a:t>の実行時間割り当てる方式</a:t>
            </a:r>
            <a:endParaRPr kumimoji="1" lang="en-US" altLang="ja-JP" dirty="0" smtClean="0"/>
          </a:p>
          <a:p>
            <a:pPr marL="0" indent="0">
              <a:buNone/>
            </a:pPr>
            <a:r>
              <a:rPr lang="ja-JP" altLang="en-US" dirty="0"/>
              <a:t>→</a:t>
            </a:r>
            <a:r>
              <a:rPr kumimoji="1" lang="ja-JP" altLang="en-US" dirty="0" smtClean="0"/>
              <a:t>ラウンドロビンスケジューリング</a:t>
            </a:r>
            <a:endParaRPr kumimoji="1" lang="en-US" altLang="ja-JP" dirty="0" smtClean="0"/>
          </a:p>
          <a:p>
            <a:pPr marL="0" indent="0">
              <a:buNone/>
            </a:pPr>
            <a:endParaRPr lang="en-US" altLang="ja-JP" dirty="0"/>
          </a:p>
          <a:p>
            <a:pPr marL="0" indent="0">
              <a:buNone/>
            </a:pPr>
            <a:r>
              <a:rPr kumimoji="1" lang="ja-JP" altLang="en-US" dirty="0" smtClean="0"/>
              <a:t>ネットワーク上で</a:t>
            </a:r>
            <a:r>
              <a:rPr lang="ja-JP" altLang="en-US" dirty="0"/>
              <a:t>複数の</a:t>
            </a:r>
            <a:r>
              <a:rPr kumimoji="1" lang="ja-JP" altLang="en-US" dirty="0" smtClean="0"/>
              <a:t>サーバーに負荷分散をサーバー順に行う</a:t>
            </a:r>
            <a:endParaRPr kumimoji="1" lang="en-US" altLang="ja-JP" dirty="0" smtClean="0"/>
          </a:p>
          <a:p>
            <a:pPr marL="0" indent="0">
              <a:buNone/>
            </a:pPr>
            <a:r>
              <a:rPr lang="ja-JP" altLang="en-US" dirty="0" smtClean="0"/>
              <a:t>→ラウンドロビン方式</a:t>
            </a:r>
            <a:endParaRPr kumimoji="1" lang="ja-JP" altLang="en-US" dirty="0"/>
          </a:p>
        </p:txBody>
      </p:sp>
    </p:spTree>
    <p:extLst>
      <p:ext uri="{BB962C8B-B14F-4D97-AF65-F5344CB8AC3E}">
        <p14:creationId xmlns:p14="http://schemas.microsoft.com/office/powerpoint/2010/main" val="182288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ラウンドロビン方式</a:t>
            </a:r>
            <a:endParaRPr lang="ja-JP" altLang="en-US" dirty="0"/>
          </a:p>
        </p:txBody>
      </p:sp>
      <p:sp>
        <p:nvSpPr>
          <p:cNvPr id="3" name="コンテンツ プレースホルダー 2"/>
          <p:cNvSpPr txBox="1">
            <a:spLocks/>
          </p:cNvSpPr>
          <p:nvPr/>
        </p:nvSpPr>
        <p:spPr>
          <a:xfrm>
            <a:off x="838200" y="181398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mtClean="0"/>
              <a:t>複数のサーバーに均等に処理を振りわけるもの</a:t>
            </a:r>
            <a:endParaRPr lang="ja-JP" altLang="en-US" dirty="0"/>
          </a:p>
        </p:txBody>
      </p:sp>
      <p:sp>
        <p:nvSpPr>
          <p:cNvPr id="4" name="スライド番号プレースホルダー 3"/>
          <p:cNvSpPr>
            <a:spLocks noGrp="1"/>
          </p:cNvSpPr>
          <p:nvPr>
            <p:ph type="sldNum" sz="quarter" idx="12"/>
          </p:nvPr>
        </p:nvSpPr>
        <p:spPr>
          <a:xfrm>
            <a:off x="8610600" y="6356350"/>
            <a:ext cx="2743200" cy="365125"/>
          </a:xfrm>
        </p:spPr>
        <p:txBody>
          <a:bodyPr/>
          <a:lstStyle/>
          <a:p>
            <a:fld id="{82B0F181-4DAC-4AF6-AAF0-BC662F10B70B}" type="slidenum">
              <a:rPr kumimoji="1" lang="ja-JP" altLang="en-US" smtClean="0"/>
              <a:t>9</a:t>
            </a:fld>
            <a:endParaRPr kumimoji="1" lang="ja-JP" altLang="en-US"/>
          </a:p>
        </p:txBody>
      </p:sp>
      <p:sp>
        <p:nvSpPr>
          <p:cNvPr id="5" name="正方形/長方形 4"/>
          <p:cNvSpPr/>
          <p:nvPr/>
        </p:nvSpPr>
        <p:spPr>
          <a:xfrm>
            <a:off x="1439333" y="3564467"/>
            <a:ext cx="2286000" cy="13377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負荷分散装置</a:t>
            </a:r>
            <a:endParaRPr kumimoji="1" lang="ja-JP" altLang="en-US" dirty="0"/>
          </a:p>
        </p:txBody>
      </p:sp>
      <p:sp>
        <p:nvSpPr>
          <p:cNvPr id="6" name="正方形/長方形 5"/>
          <p:cNvSpPr/>
          <p:nvPr/>
        </p:nvSpPr>
        <p:spPr>
          <a:xfrm>
            <a:off x="8195733" y="2569897"/>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7" name="正方形/長方形 6"/>
          <p:cNvSpPr/>
          <p:nvPr/>
        </p:nvSpPr>
        <p:spPr>
          <a:xfrm>
            <a:off x="8195733" y="3869266"/>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8" name="正方形/長方形 7"/>
          <p:cNvSpPr/>
          <p:nvPr/>
        </p:nvSpPr>
        <p:spPr>
          <a:xfrm>
            <a:off x="8195733" y="5168635"/>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cxnSp>
        <p:nvCxnSpPr>
          <p:cNvPr id="9" name="カギ線コネクタ 8"/>
          <p:cNvCxnSpPr>
            <a:stCxn id="5" idx="3"/>
            <a:endCxn id="6" idx="1"/>
          </p:cNvCxnSpPr>
          <p:nvPr/>
        </p:nvCxnSpPr>
        <p:spPr>
          <a:xfrm flipV="1">
            <a:off x="3725333" y="2933964"/>
            <a:ext cx="4470400" cy="1299370"/>
          </a:xfrm>
          <a:prstGeom prst="bentConnector3">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a:endCxn id="7" idx="1"/>
          </p:cNvCxnSpPr>
          <p:nvPr/>
        </p:nvCxnSpPr>
        <p:spPr>
          <a:xfrm>
            <a:off x="5969000" y="4233333"/>
            <a:ext cx="2226733" cy="0"/>
          </a:xfrm>
          <a:prstGeom prst="line">
            <a:avLst/>
          </a:prstGeom>
        </p:spPr>
        <p:style>
          <a:lnRef idx="1">
            <a:schemeClr val="dk1"/>
          </a:lnRef>
          <a:fillRef idx="0">
            <a:schemeClr val="dk1"/>
          </a:fillRef>
          <a:effectRef idx="0">
            <a:schemeClr val="dk1"/>
          </a:effectRef>
          <a:fontRef idx="minor">
            <a:schemeClr val="tx1"/>
          </a:fontRef>
        </p:style>
      </p:cxnSp>
      <p:cxnSp>
        <p:nvCxnSpPr>
          <p:cNvPr id="11" name="カギ線コネクタ 10"/>
          <p:cNvCxnSpPr>
            <a:endCxn id="8" idx="1"/>
          </p:cNvCxnSpPr>
          <p:nvPr/>
        </p:nvCxnSpPr>
        <p:spPr>
          <a:xfrm>
            <a:off x="5960533" y="4233333"/>
            <a:ext cx="2235200" cy="1299369"/>
          </a:xfrm>
          <a:prstGeom prst="bentConnector3">
            <a:avLst>
              <a:gd name="adj1" fmla="val 379"/>
            </a:avLst>
          </a:prstGeom>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7408333" y="2510630"/>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kumimoji="1" lang="en-US" altLang="ja-JP" sz="1100" dirty="0" smtClean="0"/>
              <a:t>1</a:t>
            </a:r>
            <a:endParaRPr kumimoji="1" lang="ja-JP" altLang="en-US" sz="1100" dirty="0"/>
          </a:p>
        </p:txBody>
      </p:sp>
      <p:sp>
        <p:nvSpPr>
          <p:cNvPr id="13" name="正方形/長方形 12"/>
          <p:cNvSpPr/>
          <p:nvPr/>
        </p:nvSpPr>
        <p:spPr>
          <a:xfrm>
            <a:off x="6517216" y="5082115"/>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６</a:t>
            </a:r>
            <a:endParaRPr kumimoji="1" lang="ja-JP" altLang="en-US" sz="1100" dirty="0"/>
          </a:p>
        </p:txBody>
      </p:sp>
      <p:sp>
        <p:nvSpPr>
          <p:cNvPr id="14" name="正方形/長方形 13"/>
          <p:cNvSpPr/>
          <p:nvPr/>
        </p:nvSpPr>
        <p:spPr>
          <a:xfrm>
            <a:off x="6536266" y="3719113"/>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５</a:t>
            </a:r>
            <a:endParaRPr kumimoji="1" lang="ja-JP" altLang="en-US" sz="1100" dirty="0"/>
          </a:p>
        </p:txBody>
      </p:sp>
      <p:sp>
        <p:nvSpPr>
          <p:cNvPr id="15" name="正方形/長方形 14"/>
          <p:cNvSpPr/>
          <p:nvPr/>
        </p:nvSpPr>
        <p:spPr>
          <a:xfrm>
            <a:off x="6536266" y="2512877"/>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４</a:t>
            </a:r>
            <a:endParaRPr kumimoji="1" lang="ja-JP" altLang="en-US" sz="1100" dirty="0"/>
          </a:p>
        </p:txBody>
      </p:sp>
      <p:sp>
        <p:nvSpPr>
          <p:cNvPr id="16" name="正方形/長方形 15"/>
          <p:cNvSpPr/>
          <p:nvPr/>
        </p:nvSpPr>
        <p:spPr>
          <a:xfrm>
            <a:off x="7421033" y="3723479"/>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２</a:t>
            </a:r>
            <a:endParaRPr kumimoji="1" lang="ja-JP" altLang="en-US" sz="1100" dirty="0"/>
          </a:p>
        </p:txBody>
      </p:sp>
      <p:sp>
        <p:nvSpPr>
          <p:cNvPr id="17" name="正方形/長方形 16"/>
          <p:cNvSpPr/>
          <p:nvPr/>
        </p:nvSpPr>
        <p:spPr>
          <a:xfrm>
            <a:off x="7408333" y="5082116"/>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３</a:t>
            </a:r>
            <a:endParaRPr kumimoji="1" lang="ja-JP" altLang="en-US" sz="1100" dirty="0"/>
          </a:p>
        </p:txBody>
      </p:sp>
    </p:spTree>
    <p:extLst>
      <p:ext uri="{BB962C8B-B14F-4D97-AF65-F5344CB8AC3E}">
        <p14:creationId xmlns:p14="http://schemas.microsoft.com/office/powerpoint/2010/main" val="41601287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210</Words>
  <Application>Microsoft Office PowerPoint</Application>
  <PresentationFormat>ワイド画面</PresentationFormat>
  <Paragraphs>42</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ラウンドロビンを利用した観光地推薦動画に使用する大量音楽のジャンル分け</vt:lpstr>
      <vt:lpstr>~6/18の作業</vt:lpstr>
      <vt:lpstr>～7/2の作業</vt:lpstr>
      <vt:lpstr>スペクトログラムとは</vt:lpstr>
      <vt:lpstr>研究背景</vt:lpstr>
      <vt:lpstr>研究課題</vt:lpstr>
      <vt:lpstr>提案方式</vt:lpstr>
      <vt:lpstr>ラウンドロビンとは</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ラウンドロビンを利用した観光地推薦動画に使用する大量音楽のジャンル分け</dc:title>
  <dc:creator>Windows ユーザー</dc:creator>
  <cp:lastModifiedBy>Windows ユーザー</cp:lastModifiedBy>
  <cp:revision>17</cp:revision>
  <dcterms:created xsi:type="dcterms:W3CDTF">2021-06-18T00:36:15Z</dcterms:created>
  <dcterms:modified xsi:type="dcterms:W3CDTF">2021-07-02T01:28:53Z</dcterms:modified>
</cp:coreProperties>
</file>