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0" r:id="rId4"/>
    <p:sldId id="261" r:id="rId5"/>
    <p:sldId id="262" r:id="rId6"/>
    <p:sldId id="259" r:id="rId7"/>
    <p:sldId id="265" r:id="rId8"/>
    <p:sldId id="267"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2021/10/11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29907" y="1537270"/>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546278"/>
            <a:ext cx="7886700" cy="2796183"/>
          </a:xfrm>
        </p:spPr>
        <p:txBody>
          <a:bodyPr>
            <a:normAutofit fontScale="85000"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850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a:t>観光地の印象と音楽のジャンルでマッチング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r>
              <a:rPr kumimoji="1" lang="en-US" altLang="ja-JP" dirty="0"/>
              <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前期までの進捗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今週</a:t>
            </a:r>
            <a:r>
              <a:rPr lang="ja-JP" altLang="en-US" dirty="0" smtClean="0"/>
              <a:t>の進捗</a:t>
            </a:r>
            <a:endParaRPr kumimoji="1" lang="ja-JP" altLang="en-US" dirty="0"/>
          </a:p>
        </p:txBody>
      </p:sp>
      <p:sp>
        <p:nvSpPr>
          <p:cNvPr id="3" name="コンテンツ プレースホルダー 2"/>
          <p:cNvSpPr>
            <a:spLocks noGrp="1"/>
          </p:cNvSpPr>
          <p:nvPr>
            <p:ph idx="1"/>
          </p:nvPr>
        </p:nvSpPr>
        <p:spPr>
          <a:xfrm>
            <a:off x="628650" y="1463040"/>
            <a:ext cx="7886700" cy="1311965"/>
          </a:xfrm>
        </p:spPr>
        <p:txBody>
          <a:bodyPr>
            <a:normAutofit/>
          </a:bodyPr>
          <a:lstStyle/>
          <a:p>
            <a:pPr marL="0" indent="0">
              <a:buNone/>
            </a:pPr>
            <a:r>
              <a:rPr kumimoji="1" lang="ja-JP" altLang="en-US" dirty="0" smtClean="0"/>
              <a:t>水曜日に借りたラズベリーパイ</a:t>
            </a:r>
            <a:r>
              <a:rPr kumimoji="1" lang="en-US" altLang="ja-JP" dirty="0" smtClean="0"/>
              <a:t>2</a:t>
            </a:r>
            <a:r>
              <a:rPr kumimoji="1" lang="ja-JP" altLang="en-US" dirty="0" smtClean="0"/>
              <a:t>機のセットアップ</a:t>
            </a:r>
            <a:r>
              <a:rPr lang="en-US" altLang="ja-JP" dirty="0" smtClean="0"/>
              <a:t>(</a:t>
            </a:r>
            <a:r>
              <a:rPr lang="en-US" altLang="ja-JP" dirty="0" err="1" smtClean="0"/>
              <a:t>ssh</a:t>
            </a:r>
            <a:r>
              <a:rPr lang="ja-JP" altLang="en-US" dirty="0" smtClean="0"/>
              <a:t>接続で作業できるように</a:t>
            </a:r>
            <a:r>
              <a:rPr lang="en-US" altLang="ja-JP" dirty="0" smtClean="0"/>
              <a:t>)</a:t>
            </a:r>
            <a:r>
              <a:rPr kumimoji="1" lang="ja-JP" altLang="en-US" dirty="0" smtClean="0"/>
              <a:t>及び</a:t>
            </a:r>
            <a:r>
              <a:rPr kumimoji="1" lang="en-US" altLang="ja-JP" dirty="0" err="1" smtClean="0"/>
              <a:t>nginx</a:t>
            </a:r>
            <a:r>
              <a:rPr kumimoji="1" lang="ja-JP" altLang="en-US" dirty="0" smtClean="0"/>
              <a:t>の</a:t>
            </a:r>
            <a:r>
              <a:rPr kumimoji="1" lang="ja-JP" altLang="en-US" dirty="0" smtClean="0"/>
              <a:t>インストール</a:t>
            </a:r>
            <a:r>
              <a:rPr kumimoji="1" lang="en-US" altLang="ja-JP" smtClean="0"/>
              <a:t>//</a:t>
            </a:r>
            <a:r>
              <a:rPr kumimoji="1" lang="ja-JP" altLang="en-US" smtClean="0"/>
              <a:t>エラーの件書く</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11" name="図 10"/>
          <p:cNvPicPr>
            <a:picLocks noChangeAspect="1"/>
          </p:cNvPicPr>
          <p:nvPr/>
        </p:nvPicPr>
        <p:blipFill rotWithShape="1">
          <a:blip r:embed="rId2"/>
          <a:srcRect l="297" t="-602" r="-297" b="61438"/>
          <a:stretch/>
        </p:blipFill>
        <p:spPr>
          <a:xfrm>
            <a:off x="486222" y="2997404"/>
            <a:ext cx="8029128" cy="2067979"/>
          </a:xfrm>
          <a:prstGeom prst="rect">
            <a:avLst/>
          </a:prstGeom>
        </p:spPr>
      </p:pic>
    </p:spTree>
    <p:extLst>
      <p:ext uri="{BB962C8B-B14F-4D97-AF65-F5344CB8AC3E}">
        <p14:creationId xmlns:p14="http://schemas.microsoft.com/office/powerpoint/2010/main" val="2020481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raspberrypi1</a:t>
            </a:r>
            <a:r>
              <a:rPr kumimoji="1" lang="ja-JP" altLang="en-US" dirty="0" smtClean="0"/>
              <a:t>台に実際に処理をさせてみて、どれほどの速度になるかを実験してみる。</a:t>
            </a:r>
            <a:endParaRPr kumimoji="1" lang="en-US" altLang="ja-JP" dirty="0" smtClean="0"/>
          </a:p>
          <a:p>
            <a:pPr marL="0" indent="0">
              <a:buNone/>
            </a:pPr>
            <a:endParaRPr lang="en-US" altLang="ja-JP" dirty="0"/>
          </a:p>
          <a:p>
            <a:pPr marL="0" indent="0">
              <a:buNone/>
            </a:pPr>
            <a:r>
              <a:rPr kumimoji="1" lang="ja-JP" altLang="en-US" dirty="0" smtClean="0"/>
              <a:t>音楽のジャンル分けプログラムを実際にラズパイで動かしてみる。</a:t>
            </a:r>
            <a:endParaRPr kumimoji="1" lang="en-US" altLang="ja-JP" dirty="0" smtClean="0"/>
          </a:p>
          <a:p>
            <a:pPr marL="0" indent="0">
              <a:buNone/>
            </a:pPr>
            <a:endParaRPr lang="en-US" altLang="ja-JP" dirty="0"/>
          </a:p>
          <a:p>
            <a:pPr marL="0" indent="0">
              <a:buNone/>
            </a:pPr>
            <a:r>
              <a:rPr kumimoji="1" lang="en-US" altLang="ja-JP" dirty="0" smtClean="0"/>
              <a:t>Windows</a:t>
            </a:r>
            <a:r>
              <a:rPr kumimoji="1" lang="ja-JP" altLang="en-US" dirty="0" smtClean="0"/>
              <a:t>で動いたプログラムがラズパイで実際に動くか。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182900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1165</TotalTime>
  <Words>514</Words>
  <Application>Microsoft Office PowerPoint</Application>
  <PresentationFormat>画面に合わせる (4:3)</PresentationFormat>
  <Paragraphs>83</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関連研究</vt:lpstr>
      <vt:lpstr>研究課題</vt:lpstr>
      <vt:lpstr>研究目的</vt:lpstr>
      <vt:lpstr>提案システムの概要</vt:lpstr>
      <vt:lpstr>印象による楽曲と動画のマッチング</vt:lpstr>
      <vt:lpstr>前期までの進捗</vt:lpstr>
      <vt:lpstr>今週の進捗</vt:lpstr>
      <vt:lpstr>次回までの作業予定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102</cp:revision>
  <cp:lastPrinted>2021-07-27T10:31:59Z</cp:lastPrinted>
  <dcterms:created xsi:type="dcterms:W3CDTF">2018-06-14T09:18:55Z</dcterms:created>
  <dcterms:modified xsi:type="dcterms:W3CDTF">2021-10-11T02:56:15Z</dcterms:modified>
</cp:coreProperties>
</file>