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0" r:id="rId3"/>
    <p:sldId id="258" r:id="rId4"/>
    <p:sldId id="257" r:id="rId5"/>
    <p:sldId id="259" r:id="rId6"/>
    <p:sldId id="261" r:id="rId7"/>
    <p:sldId id="262" r:id="rId8"/>
    <p:sldId id="263" r:id="rId9"/>
    <p:sldId id="264" r:id="rId10"/>
    <p:sldId id="26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2" autoAdjust="0"/>
    <p:restoredTop sz="94660"/>
  </p:normalViewPr>
  <p:slideViewPr>
    <p:cSldViewPr snapToGrid="0">
      <p:cViewPr varScale="1">
        <p:scale>
          <a:sx n="75" d="100"/>
          <a:sy n="75" d="100"/>
        </p:scale>
        <p:origin x="5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B9648B-AEFE-42C2-8ABD-77434AB00849}" type="datetimeFigureOut">
              <a:rPr kumimoji="1" lang="ja-JP" altLang="en-US" smtClean="0"/>
              <a:t>2021/5/7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BBA0F7-DD84-4D6D-9D85-4C2845D92025}" type="slidenum">
              <a:rPr kumimoji="1" lang="ja-JP" altLang="en-US" smtClean="0"/>
              <a:t>‹#›</a:t>
            </a:fld>
            <a:endParaRPr kumimoji="1" lang="ja-JP" altLang="en-US"/>
          </a:p>
        </p:txBody>
      </p:sp>
    </p:spTree>
    <p:extLst>
      <p:ext uri="{BB962C8B-B14F-4D97-AF65-F5344CB8AC3E}">
        <p14:creationId xmlns:p14="http://schemas.microsoft.com/office/powerpoint/2010/main" val="4861269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C0FC1BD-A483-4243-B6A9-AEA49E313BC4}" type="datetime1">
              <a:rPr kumimoji="1" lang="ja-JP" altLang="en-US" smtClean="0"/>
              <a:t>2021/5/7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1685237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A5417CA-F50F-45D8-8913-A64CBDFEAA11}" type="datetime1">
              <a:rPr kumimoji="1" lang="ja-JP" altLang="en-US" smtClean="0"/>
              <a:t>2021/5/7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1962937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227B52B-1226-4738-9D37-1BA9FBAC9F1D}" type="datetime1">
              <a:rPr kumimoji="1" lang="ja-JP" altLang="en-US" smtClean="0"/>
              <a:t>2021/5/7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206592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C85E33D-31B1-4591-8E9C-3E936DED5E92}" type="datetime1">
              <a:rPr kumimoji="1" lang="ja-JP" altLang="en-US" smtClean="0"/>
              <a:t>2021/5/7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1208510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27CD682-BF66-4B8E-8A63-21501F91F5E3}" type="datetime1">
              <a:rPr kumimoji="1" lang="ja-JP" altLang="en-US" smtClean="0"/>
              <a:t>2021/5/7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49145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7378C8D-7596-446D-AFEB-50FDD143704D}" type="datetime1">
              <a:rPr kumimoji="1" lang="ja-JP" altLang="en-US" smtClean="0"/>
              <a:t>2021/5/7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490798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040A03A-A697-4819-835E-F2749A1B35C9}" type="datetime1">
              <a:rPr kumimoji="1" lang="ja-JP" altLang="en-US" smtClean="0"/>
              <a:t>2021/5/7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50364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68B2368-AD31-4716-AEAE-64986817D583}" type="datetime1">
              <a:rPr kumimoji="1" lang="ja-JP" altLang="en-US" smtClean="0"/>
              <a:t>2021/5/7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1357556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56D2065-9F54-400B-9D14-6A1CF037C9AC}" type="datetime1">
              <a:rPr kumimoji="1" lang="ja-JP" altLang="en-US" smtClean="0"/>
              <a:t>2021/5/7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106510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E9CA775-0781-467A-832A-6C4D4E629D1E}" type="datetime1">
              <a:rPr kumimoji="1" lang="ja-JP" altLang="en-US" smtClean="0"/>
              <a:t>2021/5/7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3154599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451F554-8CDE-45DC-9560-FC94B5583924}" type="datetime1">
              <a:rPr kumimoji="1" lang="ja-JP" altLang="en-US" smtClean="0"/>
              <a:t>2021/5/7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3310379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A02573-CF0B-4069-B388-0FE957D4161C}" type="datetime1">
              <a:rPr kumimoji="1" lang="ja-JP" altLang="en-US" smtClean="0"/>
              <a:t>2021/5/7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2856791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4400" dirty="0" smtClean="0"/>
              <a:t>ロードバランサを利用した</a:t>
            </a:r>
            <a:r>
              <a:rPr kumimoji="1" lang="en-US" altLang="ja-JP" sz="4400" dirty="0" smtClean="0"/>
              <a:t/>
            </a:r>
            <a:br>
              <a:rPr kumimoji="1" lang="en-US" altLang="ja-JP" sz="4400" dirty="0" smtClean="0"/>
            </a:br>
            <a:r>
              <a:rPr kumimoji="1" lang="ja-JP" altLang="en-US" sz="4400" dirty="0" smtClean="0"/>
              <a:t>観光地推薦に使用する</a:t>
            </a:r>
            <a:r>
              <a:rPr kumimoji="1" lang="en-US" altLang="ja-JP" sz="4400" dirty="0" smtClean="0"/>
              <a:t/>
            </a:r>
            <a:br>
              <a:rPr kumimoji="1" lang="en-US" altLang="ja-JP" sz="4400" dirty="0" smtClean="0"/>
            </a:br>
            <a:r>
              <a:rPr kumimoji="1" lang="ja-JP" altLang="en-US" sz="4400" dirty="0" smtClean="0"/>
              <a:t>音楽・</a:t>
            </a:r>
            <a:r>
              <a:rPr kumimoji="1" lang="en-US" altLang="ja-JP" sz="4400" dirty="0" smtClean="0"/>
              <a:t>BGM</a:t>
            </a:r>
            <a:r>
              <a:rPr kumimoji="1" lang="ja-JP" altLang="en-US" sz="4400" dirty="0" smtClean="0"/>
              <a:t>のタグ付け</a:t>
            </a:r>
            <a:endParaRPr kumimoji="1" lang="ja-JP" altLang="en-US" sz="4400" dirty="0"/>
          </a:p>
        </p:txBody>
      </p:sp>
      <p:sp>
        <p:nvSpPr>
          <p:cNvPr id="3" name="スライド番号プレースホルダー 2"/>
          <p:cNvSpPr>
            <a:spLocks noGrp="1"/>
          </p:cNvSpPr>
          <p:nvPr>
            <p:ph type="sldNum" sz="quarter" idx="12"/>
          </p:nvPr>
        </p:nvSpPr>
        <p:spPr/>
        <p:txBody>
          <a:bodyPr/>
          <a:lstStyle/>
          <a:p>
            <a:fld id="{82B0F181-4DAC-4AF6-AAF0-BC662F10B70B}" type="slidenum">
              <a:rPr kumimoji="1" lang="ja-JP" altLang="en-US" smtClean="0"/>
              <a:t>1</a:t>
            </a:fld>
            <a:endParaRPr kumimoji="1" lang="ja-JP" altLang="en-US"/>
          </a:p>
        </p:txBody>
      </p:sp>
    </p:spTree>
    <p:extLst>
      <p:ext uri="{BB962C8B-B14F-4D97-AF65-F5344CB8AC3E}">
        <p14:creationId xmlns:p14="http://schemas.microsoft.com/office/powerpoint/2010/main" val="31518998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次回までの作業予定</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Python</a:t>
            </a:r>
            <a:r>
              <a:rPr kumimoji="1" lang="ja-JP" altLang="en-US" dirty="0" smtClean="0"/>
              <a:t>を勉強しつつプログラムを作ってみる。</a:t>
            </a:r>
            <a:endParaRPr kumimoji="1" lang="en-US" altLang="ja-JP" dirty="0" smtClean="0"/>
          </a:p>
          <a:p>
            <a:pPr marL="0" indent="0">
              <a:buNone/>
            </a:pPr>
            <a:r>
              <a:rPr lang="ja-JP" altLang="en-US" dirty="0" smtClean="0"/>
              <a:t>タグの種類に関しての調査。</a:t>
            </a:r>
            <a:endParaRPr lang="en-US" altLang="ja-JP" dirty="0" smtClean="0"/>
          </a:p>
          <a:p>
            <a:pPr marL="0" indent="0">
              <a:buNone/>
            </a:pPr>
            <a:r>
              <a:rPr lang="ja-JP" altLang="en-US" dirty="0"/>
              <a:t>今読んでいる</a:t>
            </a:r>
            <a:r>
              <a:rPr lang="ja-JP" altLang="en-US" dirty="0" smtClean="0"/>
              <a:t>論文を熟読する。</a:t>
            </a:r>
            <a:endParaRPr lang="en-US" altLang="ja-JP" smtClean="0"/>
          </a:p>
          <a:p>
            <a:pPr marL="0" indent="0">
              <a:buNone/>
            </a:pPr>
            <a:endParaRPr kumimoji="1" lang="en-US" altLang="ja-JP" dirty="0" smtClean="0"/>
          </a:p>
          <a:p>
            <a:pPr marL="0"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10</a:t>
            </a:fld>
            <a:endParaRPr kumimoji="1" lang="ja-JP" altLang="en-US"/>
          </a:p>
        </p:txBody>
      </p:sp>
    </p:spTree>
    <p:extLst>
      <p:ext uri="{BB962C8B-B14F-4D97-AF65-F5344CB8AC3E}">
        <p14:creationId xmlns:p14="http://schemas.microsoft.com/office/powerpoint/2010/main" val="2318648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今週の作業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C</a:t>
            </a:r>
            <a:r>
              <a:rPr kumimoji="1" lang="ja-JP" altLang="en-US" dirty="0" smtClean="0"/>
              <a:t>言語の復習</a:t>
            </a:r>
            <a:endParaRPr kumimoji="1" lang="en-US" altLang="ja-JP" dirty="0" smtClean="0"/>
          </a:p>
          <a:p>
            <a:pPr marL="0" indent="0">
              <a:buNone/>
            </a:pPr>
            <a:r>
              <a:rPr lang="ja-JP" altLang="en-US" dirty="0" smtClean="0"/>
              <a:t>フリー音源サイトの調査</a:t>
            </a:r>
            <a:endParaRPr lang="en-US" altLang="ja-JP" dirty="0" smtClean="0"/>
          </a:p>
          <a:p>
            <a:pPr marL="0" indent="0">
              <a:buNone/>
            </a:pPr>
            <a:r>
              <a:rPr lang="ja-JP" altLang="en-US" dirty="0"/>
              <a:t>音楽と印象の関係性についての</a:t>
            </a:r>
            <a:r>
              <a:rPr lang="ja-JP" altLang="en-US" dirty="0" smtClean="0"/>
              <a:t>調査</a:t>
            </a:r>
            <a:r>
              <a:rPr lang="en-US" altLang="ja-JP" dirty="0" smtClean="0"/>
              <a:t>(</a:t>
            </a:r>
            <a:r>
              <a:rPr lang="ja-JP" altLang="en-US" dirty="0" smtClean="0"/>
              <a:t>途中</a:t>
            </a:r>
            <a:r>
              <a:rPr lang="en-US" altLang="ja-JP" dirty="0" smtClean="0"/>
              <a:t>)</a:t>
            </a: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2</a:t>
            </a:fld>
            <a:endParaRPr kumimoji="1" lang="ja-JP" altLang="en-US"/>
          </a:p>
        </p:txBody>
      </p:sp>
    </p:spTree>
    <p:extLst>
      <p:ext uri="{BB962C8B-B14F-4D97-AF65-F5344CB8AC3E}">
        <p14:creationId xmlns:p14="http://schemas.microsoft.com/office/powerpoint/2010/main" val="260287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フリー素材の</a:t>
            </a:r>
            <a:r>
              <a:rPr kumimoji="1" lang="en-US" altLang="ja-JP" dirty="0" smtClean="0"/>
              <a:t>BGM</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検索してみると様々なサイトが見つかった</a:t>
            </a:r>
            <a:endParaRPr kumimoji="1" lang="en-US" altLang="ja-JP" dirty="0" smtClean="0"/>
          </a:p>
          <a:p>
            <a:pPr marL="0" indent="0">
              <a:buNone/>
            </a:pPr>
            <a:r>
              <a:rPr kumimoji="1" lang="ja-JP" altLang="en-US" dirty="0" smtClean="0"/>
              <a:t>観光地推薦にあうと思われる</a:t>
            </a:r>
            <a:r>
              <a:rPr kumimoji="1" lang="en-US" altLang="ja-JP" dirty="0" smtClean="0"/>
              <a:t>BGM</a:t>
            </a:r>
            <a:r>
              <a:rPr kumimoji="1" lang="ja-JP" altLang="en-US" dirty="0" smtClean="0"/>
              <a:t>見つかるはず</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3</a:t>
            </a:fld>
            <a:endParaRPr kumimoji="1" lang="ja-JP" altLang="en-US"/>
          </a:p>
        </p:txBody>
      </p:sp>
    </p:spTree>
    <p:extLst>
      <p:ext uri="{BB962C8B-B14F-4D97-AF65-F5344CB8AC3E}">
        <p14:creationId xmlns:p14="http://schemas.microsoft.com/office/powerpoint/2010/main" val="150553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609600"/>
            <a:ext cx="10515600" cy="5567363"/>
          </a:xfrm>
        </p:spPr>
        <p:txBody>
          <a:bodyPr>
            <a:normAutofit/>
          </a:bodyPr>
          <a:lstStyle/>
          <a:p>
            <a:pPr marL="0" indent="0">
              <a:buNone/>
            </a:pPr>
            <a:r>
              <a:rPr lang="ja-JP" altLang="en-US" sz="4000" dirty="0"/>
              <a:t>観光地推薦</a:t>
            </a:r>
            <a:r>
              <a:rPr lang="ja-JP" altLang="en-US" sz="4000" dirty="0" smtClean="0"/>
              <a:t>に合う</a:t>
            </a:r>
            <a:r>
              <a:rPr lang="en-US" altLang="ja-JP" sz="4000" dirty="0" smtClean="0"/>
              <a:t>BGM</a:t>
            </a:r>
            <a:r>
              <a:rPr lang="ja-JP" altLang="en-US" sz="4000" dirty="0" smtClean="0"/>
              <a:t>や音楽</a:t>
            </a:r>
            <a:endParaRPr lang="en-US" altLang="ja-JP" sz="4000" dirty="0" smtClean="0"/>
          </a:p>
          <a:p>
            <a:pPr marL="0" indent="0">
              <a:buNone/>
            </a:pPr>
            <a:endParaRPr kumimoji="1" lang="en-US" altLang="ja-JP" sz="3200" dirty="0" smtClean="0"/>
          </a:p>
          <a:p>
            <a:pPr marL="0" indent="0">
              <a:buNone/>
            </a:pPr>
            <a:r>
              <a:rPr kumimoji="1" lang="ja-JP" altLang="en-US" sz="3200" dirty="0" smtClean="0"/>
              <a:t>→イメージ的には優雅なものや壮大なもの軽快なもの</a:t>
            </a:r>
            <a:endParaRPr kumimoji="1" lang="en-US" altLang="ja-JP" sz="3200" dirty="0" smtClean="0"/>
          </a:p>
        </p:txBody>
      </p:sp>
      <p:sp>
        <p:nvSpPr>
          <p:cNvPr id="2" name="スライド番号プレースホルダー 1"/>
          <p:cNvSpPr>
            <a:spLocks noGrp="1"/>
          </p:cNvSpPr>
          <p:nvPr>
            <p:ph type="sldNum" sz="quarter" idx="12"/>
          </p:nvPr>
        </p:nvSpPr>
        <p:spPr/>
        <p:txBody>
          <a:bodyPr/>
          <a:lstStyle/>
          <a:p>
            <a:fld id="{82B0F181-4DAC-4AF6-AAF0-BC662F10B70B}" type="slidenum">
              <a:rPr kumimoji="1" lang="ja-JP" altLang="en-US" smtClean="0"/>
              <a:t>4</a:t>
            </a:fld>
            <a:endParaRPr kumimoji="1" lang="ja-JP" altLang="en-US"/>
          </a:p>
        </p:txBody>
      </p:sp>
    </p:spTree>
    <p:extLst>
      <p:ext uri="{BB962C8B-B14F-4D97-AF65-F5344CB8AC3E}">
        <p14:creationId xmlns:p14="http://schemas.microsoft.com/office/powerpoint/2010/main" val="294407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これからやるべきこと</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Python</a:t>
            </a:r>
            <a:r>
              <a:rPr kumimoji="1" lang="ja-JP" altLang="en-US" dirty="0" smtClean="0"/>
              <a:t>の勉強</a:t>
            </a:r>
            <a:endParaRPr kumimoji="1" lang="en-US" altLang="ja-JP" dirty="0" smtClean="0"/>
          </a:p>
          <a:p>
            <a:pPr marL="0" indent="0">
              <a:buNone/>
            </a:pPr>
            <a:r>
              <a:rPr kumimoji="1" lang="ja-JP" altLang="en-US" dirty="0" smtClean="0"/>
              <a:t>音楽と印象の関係性についての調査</a:t>
            </a:r>
            <a:endParaRPr kumimoji="1" lang="en-US" altLang="ja-JP" dirty="0" smtClean="0"/>
          </a:p>
          <a:p>
            <a:pPr marL="0" indent="0">
              <a:buNone/>
            </a:pPr>
            <a:r>
              <a:rPr kumimoji="1" lang="ja-JP" altLang="en-US" dirty="0" smtClean="0"/>
              <a:t>ロードバランサの理解を深める</a:t>
            </a:r>
            <a:endParaRPr kumimoji="1" lang="en-US" altLang="ja-JP" dirty="0" smtClean="0"/>
          </a:p>
          <a:p>
            <a:pPr marL="0" indent="0">
              <a:buNone/>
            </a:pP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5</a:t>
            </a:fld>
            <a:endParaRPr kumimoji="1" lang="ja-JP" altLang="en-US"/>
          </a:p>
        </p:txBody>
      </p:sp>
    </p:spTree>
    <p:extLst>
      <p:ext uri="{BB962C8B-B14F-4D97-AF65-F5344CB8AC3E}">
        <p14:creationId xmlns:p14="http://schemas.microsoft.com/office/powerpoint/2010/main" val="3620432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４</a:t>
            </a:r>
            <a:r>
              <a:rPr lang="en-US" altLang="ja-JP" dirty="0" smtClean="0"/>
              <a:t>/30</a:t>
            </a:r>
            <a:r>
              <a:rPr lang="ja-JP" altLang="en-US" dirty="0" smtClean="0"/>
              <a:t>～５</a:t>
            </a:r>
            <a:r>
              <a:rPr lang="en-US" altLang="ja-JP" dirty="0"/>
              <a:t>/7</a:t>
            </a:r>
            <a:r>
              <a:rPr lang="ja-JP" altLang="en-US" dirty="0" err="1"/>
              <a:t>まで</a:t>
            </a:r>
            <a:r>
              <a:rPr kumimoji="1" lang="ja-JP" altLang="en-US" dirty="0" err="1" smtClean="0"/>
              <a:t>の</a:t>
            </a:r>
            <a:r>
              <a:rPr kumimoji="1" lang="ja-JP" altLang="en-US" dirty="0" smtClean="0"/>
              <a:t>作業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Python</a:t>
            </a:r>
            <a:r>
              <a:rPr kumimoji="1" lang="ja-JP" altLang="en-US" dirty="0" smtClean="0"/>
              <a:t>の勉強</a:t>
            </a:r>
            <a:endParaRPr kumimoji="1" lang="en-US" altLang="ja-JP" dirty="0" smtClean="0"/>
          </a:p>
          <a:p>
            <a:pPr marL="0" indent="0">
              <a:buNone/>
            </a:pPr>
            <a:r>
              <a:rPr lang="ja-JP" altLang="en-US" dirty="0" smtClean="0"/>
              <a:t>Ｃの復習</a:t>
            </a:r>
            <a:endParaRPr lang="en-US" altLang="ja-JP" dirty="0" smtClean="0"/>
          </a:p>
          <a:p>
            <a:pPr marL="0" indent="0">
              <a:buNone/>
            </a:pPr>
            <a:r>
              <a:rPr kumimoji="1" lang="ja-JP" altLang="en-US" dirty="0"/>
              <a:t>タグ付けに関して</a:t>
            </a:r>
            <a:r>
              <a:rPr kumimoji="1" lang="ja-JP" altLang="en-US" dirty="0" smtClean="0"/>
              <a:t>の論文調査</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6</a:t>
            </a:fld>
            <a:endParaRPr kumimoji="1" lang="ja-JP" altLang="en-US"/>
          </a:p>
        </p:txBody>
      </p:sp>
    </p:spTree>
    <p:extLst>
      <p:ext uri="{BB962C8B-B14F-4D97-AF65-F5344CB8AC3E}">
        <p14:creationId xmlns:p14="http://schemas.microsoft.com/office/powerpoint/2010/main" val="2441586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Python</a:t>
            </a:r>
            <a:r>
              <a:rPr kumimoji="1" lang="ja-JP" altLang="en-US" dirty="0" smtClean="0"/>
              <a:t>の勉強</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b="1" dirty="0"/>
              <a:t>出版社 </a:t>
            </a:r>
            <a:r>
              <a:rPr lang="en-US" altLang="ja-JP" b="1" dirty="0"/>
              <a:t>: </a:t>
            </a:r>
            <a:r>
              <a:rPr lang="ja-JP" altLang="en-US" dirty="0"/>
              <a:t>オライリージャパン</a:t>
            </a:r>
            <a:r>
              <a:rPr lang="en-US" altLang="ja-JP" dirty="0"/>
              <a:t>; </a:t>
            </a:r>
            <a:r>
              <a:rPr lang="ja-JP" altLang="en-US" dirty="0"/>
              <a:t>第</a:t>
            </a:r>
            <a:r>
              <a:rPr lang="en-US" altLang="ja-JP" dirty="0"/>
              <a:t>2</a:t>
            </a:r>
            <a:r>
              <a:rPr lang="ja-JP" altLang="en-US" dirty="0"/>
              <a:t>版</a:t>
            </a:r>
            <a:endParaRPr lang="en-US" altLang="ja-JP" b="1" dirty="0" smtClean="0"/>
          </a:p>
          <a:p>
            <a:pPr marL="0" indent="0">
              <a:buNone/>
            </a:pPr>
            <a:r>
              <a:rPr lang="ja-JP" altLang="en-US" b="1" dirty="0" smtClean="0"/>
              <a:t>入門 </a:t>
            </a:r>
            <a:r>
              <a:rPr lang="en-US" altLang="ja-JP" b="1" dirty="0"/>
              <a:t>Python 3 </a:t>
            </a:r>
            <a:r>
              <a:rPr lang="ja-JP" altLang="en-US" b="1" dirty="0"/>
              <a:t>第</a:t>
            </a:r>
            <a:r>
              <a:rPr lang="en-US" altLang="ja-JP" b="1" dirty="0"/>
              <a:t>2</a:t>
            </a:r>
            <a:r>
              <a:rPr lang="ja-JP" altLang="en-US" b="1" dirty="0"/>
              <a:t>版</a:t>
            </a:r>
          </a:p>
          <a:p>
            <a:pPr marL="0" indent="0">
              <a:buNone/>
            </a:pPr>
            <a:r>
              <a:rPr kumimoji="1" lang="ja-JP" altLang="en-US" dirty="0" smtClean="0"/>
              <a:t>を購入し読み始めた</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7</a:t>
            </a:fld>
            <a:endParaRPr kumimoji="1" lang="ja-JP" altLang="en-US"/>
          </a:p>
        </p:txBody>
      </p:sp>
    </p:spTree>
    <p:extLst>
      <p:ext uri="{BB962C8B-B14F-4D97-AF65-F5344CB8AC3E}">
        <p14:creationId xmlns:p14="http://schemas.microsoft.com/office/powerpoint/2010/main" val="1973234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タグ付けに関しての論文</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音楽動画への印象評価データセット構築とその特性の</a:t>
            </a:r>
            <a:r>
              <a:rPr lang="ja-JP" altLang="en-US" dirty="0" smtClean="0"/>
              <a:t>調査</a:t>
            </a:r>
            <a:endParaRPr lang="en-US" altLang="ja-JP" dirty="0" smtClean="0"/>
          </a:p>
          <a:p>
            <a:pPr marL="0" indent="0">
              <a:buNone/>
            </a:pPr>
            <a:r>
              <a:rPr lang="ja-JP" altLang="en-US" dirty="0" smtClean="0"/>
              <a:t>という論文を読み進めている。</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8</a:t>
            </a:fld>
            <a:endParaRPr kumimoji="1" lang="ja-JP" altLang="en-US"/>
          </a:p>
        </p:txBody>
      </p:sp>
    </p:spTree>
    <p:extLst>
      <p:ext uri="{BB962C8B-B14F-4D97-AF65-F5344CB8AC3E}">
        <p14:creationId xmlns:p14="http://schemas.microsoft.com/office/powerpoint/2010/main" val="1872226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音楽のタグについて</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前回指摘があったがタグの種類に関しては昼か夜かでも変わってくるし。観光地の街並みなどでも変わってくるのでもう少し深く考える必要があると感じた。</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9</a:t>
            </a:fld>
            <a:endParaRPr kumimoji="1" lang="ja-JP" altLang="en-US"/>
          </a:p>
        </p:txBody>
      </p:sp>
    </p:spTree>
    <p:extLst>
      <p:ext uri="{BB962C8B-B14F-4D97-AF65-F5344CB8AC3E}">
        <p14:creationId xmlns:p14="http://schemas.microsoft.com/office/powerpoint/2010/main" val="359579653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226</Words>
  <Application>Microsoft Office PowerPoint</Application>
  <PresentationFormat>ワイド画面</PresentationFormat>
  <Paragraphs>42</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ロードバランサを利用した 観光地推薦に使用する 音楽・BGMのタグ付け</vt:lpstr>
      <vt:lpstr>今週の作業</vt:lpstr>
      <vt:lpstr>フリー素材のBGM</vt:lpstr>
      <vt:lpstr>PowerPoint プレゼンテーション</vt:lpstr>
      <vt:lpstr>これからやるべきこと</vt:lpstr>
      <vt:lpstr>４/30～５/7までの作業</vt:lpstr>
      <vt:lpstr>Pythonの勉強</vt:lpstr>
      <vt:lpstr>タグ付けに関しての論文</vt:lpstr>
      <vt:lpstr>音楽のタグについて</vt:lpstr>
      <vt:lpstr>次回までの作業予定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ロードバランサを利用した 観光地推薦に使用する 音楽・BGMのタグ付け</dc:title>
  <dc:creator>Windows ユーザー</dc:creator>
  <cp:lastModifiedBy>Windows ユーザー</cp:lastModifiedBy>
  <cp:revision>10</cp:revision>
  <dcterms:created xsi:type="dcterms:W3CDTF">2021-04-29T13:09:33Z</dcterms:created>
  <dcterms:modified xsi:type="dcterms:W3CDTF">2021-05-07T06:44:11Z</dcterms:modified>
</cp:coreProperties>
</file>