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0" r:id="rId2"/>
    <p:sldId id="257" r:id="rId3"/>
    <p:sldId id="258" r:id="rId4"/>
    <p:sldId id="260" r:id="rId5"/>
    <p:sldId id="261" r:id="rId6"/>
    <p:sldId id="262" r:id="rId7"/>
    <p:sldId id="259" r:id="rId8"/>
    <p:sldId id="265" r:id="rId9"/>
    <p:sldId id="267" r:id="rId10"/>
    <p:sldId id="271" r:id="rId11"/>
    <p:sldId id="272" r:id="rId12"/>
    <p:sldId id="268"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2021/10/24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err="1" smtClean="0"/>
              <a:t>librosa</a:t>
            </a:r>
            <a:r>
              <a:rPr kumimoji="1" lang="ja-JP" altLang="en-US" sz="3600" dirty="0" smtClean="0"/>
              <a:t>インストール時のエラー</a:t>
            </a:r>
            <a:endParaRPr kumimoji="1" lang="ja-JP" altLang="en-US" sz="36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7" name="コンテンツ プレースホルダー 6"/>
          <p:cNvPicPr>
            <a:picLocks noGrp="1" noChangeAspect="1"/>
          </p:cNvPicPr>
          <p:nvPr>
            <p:ph idx="1"/>
          </p:nvPr>
        </p:nvPicPr>
        <p:blipFill>
          <a:blip r:embed="rId2"/>
          <a:stretch>
            <a:fillRect/>
          </a:stretch>
        </p:blipFill>
        <p:spPr>
          <a:xfrm>
            <a:off x="543926" y="1847851"/>
            <a:ext cx="4086987" cy="2684392"/>
          </a:xfrm>
          <a:prstGeom prst="rect">
            <a:avLst/>
          </a:prstGeom>
        </p:spPr>
      </p:pic>
      <p:pic>
        <p:nvPicPr>
          <p:cNvPr id="8" name="図 7"/>
          <p:cNvPicPr>
            <a:picLocks noChangeAspect="1"/>
          </p:cNvPicPr>
          <p:nvPr/>
        </p:nvPicPr>
        <p:blipFill>
          <a:blip r:embed="rId3"/>
          <a:stretch>
            <a:fillRect/>
          </a:stretch>
        </p:blipFill>
        <p:spPr>
          <a:xfrm>
            <a:off x="4791873" y="1847852"/>
            <a:ext cx="4081783" cy="2680974"/>
          </a:xfrm>
          <a:prstGeom prst="rect">
            <a:avLst/>
          </a:prstGeom>
        </p:spPr>
      </p:pic>
    </p:spTree>
    <p:extLst>
      <p:ext uri="{BB962C8B-B14F-4D97-AF65-F5344CB8AC3E}">
        <p14:creationId xmlns:p14="http://schemas.microsoft.com/office/powerpoint/2010/main" val="164666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エラー</a:t>
            </a:r>
            <a:r>
              <a:rPr lang="ja-JP" altLang="en-US" dirty="0" smtClean="0"/>
              <a:t>を治すために行ったこと</a:t>
            </a:r>
            <a:r>
              <a:rPr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a:t>
            </a:r>
            <a:r>
              <a:rPr kumimoji="1" lang="en-US" altLang="ja-JP" dirty="0" smtClean="0"/>
              <a:t>Python</a:t>
            </a:r>
            <a:r>
              <a:rPr kumimoji="1" lang="ja-JP" altLang="en-US" dirty="0" smtClean="0"/>
              <a:t>を</a:t>
            </a:r>
            <a:r>
              <a:rPr kumimoji="1" lang="en-US" altLang="ja-JP" dirty="0" smtClean="0"/>
              <a:t>3.7.0</a:t>
            </a:r>
            <a:r>
              <a:rPr kumimoji="1" lang="ja-JP" altLang="en-US" dirty="0" smtClean="0"/>
              <a:t>から</a:t>
            </a:r>
            <a:r>
              <a:rPr kumimoji="1" lang="en-US" altLang="ja-JP" dirty="0" smtClean="0"/>
              <a:t>3.8.0</a:t>
            </a:r>
            <a:r>
              <a:rPr kumimoji="1" lang="ja-JP" altLang="en-US" dirty="0" smtClean="0"/>
              <a:t>にアップデート</a:t>
            </a:r>
            <a:endParaRPr kumimoji="1" lang="en-US" altLang="ja-JP" dirty="0" smtClean="0"/>
          </a:p>
          <a:p>
            <a:pPr marL="0" indent="0">
              <a:buNone/>
            </a:pPr>
            <a:endParaRPr kumimoji="1" lang="en-US" altLang="ja-JP" dirty="0" smtClean="0"/>
          </a:p>
          <a:p>
            <a:pPr marL="0" indent="0">
              <a:buNone/>
            </a:pPr>
            <a:r>
              <a:rPr lang="ja-JP" altLang="en-US" dirty="0" smtClean="0"/>
              <a:t>・再インストール</a:t>
            </a:r>
            <a:endParaRPr lang="en-US" altLang="ja-JP" dirty="0" smtClean="0"/>
          </a:p>
          <a:p>
            <a:pPr marL="0" indent="0">
              <a:buNone/>
            </a:pPr>
            <a:endParaRPr kumimoji="1" lang="en-US" altLang="ja-JP" dirty="0"/>
          </a:p>
          <a:p>
            <a:pPr marL="0" indent="0">
              <a:buNone/>
            </a:pPr>
            <a:r>
              <a:rPr lang="ja-JP" altLang="en-US" dirty="0" smtClean="0"/>
              <a:t>・</a:t>
            </a:r>
            <a:r>
              <a:rPr lang="en-US" altLang="ja-JP" dirty="0" err="1" smtClean="0"/>
              <a:t>librosa</a:t>
            </a:r>
            <a:r>
              <a:rPr lang="ja-JP" altLang="en-US" dirty="0" smtClean="0"/>
              <a:t>の</a:t>
            </a:r>
            <a:r>
              <a:rPr lang="en-US" altLang="ja-JP" dirty="0" err="1" smtClean="0"/>
              <a:t>git</a:t>
            </a:r>
            <a:r>
              <a:rPr lang="ja-JP" altLang="en-US" dirty="0" smtClean="0"/>
              <a:t>からクローンしてみる（実行中）</a:t>
            </a:r>
            <a:endParaRPr lang="en-US" altLang="ja-JP" dirty="0" smtClean="0"/>
          </a:p>
          <a:p>
            <a:pPr marL="0" indent="0">
              <a:buNone/>
            </a:pPr>
            <a:r>
              <a:rPr kumimoji="1" lang="ja-JP" altLang="en-US" dirty="0" smtClean="0"/>
              <a:t>→</a:t>
            </a:r>
            <a:r>
              <a:rPr kumimoji="1" lang="en-US" altLang="ja-JP" dirty="0" smtClean="0"/>
              <a:t>pip install</a:t>
            </a:r>
            <a:r>
              <a:rPr kumimoji="1" lang="ja-JP" altLang="en-US" dirty="0" smtClean="0"/>
              <a:t>にこだわりすぎて頭が固まっていた。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411833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1182900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85000" lnSpcReduction="2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r>
              <a:rPr lang="ja-JP" altLang="en-US" u="sng" dirty="0" smtClean="0">
                <a:latin typeface="+mn-ea"/>
              </a:rPr>
              <a:t>印象に合わせた音楽のアレンジ</a:t>
            </a:r>
            <a:endParaRPr lang="en-US" altLang="ja-JP" u="sng" dirty="0">
              <a:latin typeface="+mn-ea"/>
            </a:endParaRPr>
          </a:p>
          <a:p>
            <a:pPr marL="0" indent="0">
              <a:buNone/>
            </a:pPr>
            <a:r>
              <a:rPr lang="en-US" altLang="ja-JP" dirty="0" smtClean="0">
                <a:latin typeface="+mn-ea"/>
              </a:rPr>
              <a:t>[</a:t>
            </a:r>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r>
              <a:rPr lang="ja-JP" altLang="en-US" dirty="0" smtClean="0">
                <a:latin typeface="+mn-ea"/>
              </a:rPr>
              <a:t>，</a:t>
            </a:r>
            <a:endParaRPr lang="en-US" altLang="ja-JP" dirty="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：画像の印象に合わせた音楽自動アレンジの一手法の提案」，芸術科学会論文誌，</a:t>
            </a:r>
            <a:r>
              <a:rPr lang="en-US" altLang="ja-JP" dirty="0">
                <a:latin typeface="+mn-ea"/>
              </a:rPr>
              <a:t>2007</a:t>
            </a: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923330"/>
          </a:xfrm>
          <a:prstGeom prst="rect">
            <a:avLst/>
          </a:prstGeom>
          <a:noFill/>
        </p:spPr>
        <p:txBody>
          <a:bodyPr wrap="square" rtlCol="0">
            <a:spAutoFit/>
          </a:bodyPr>
          <a:lstStyle/>
          <a:p>
            <a:r>
              <a:rPr lang="ja-JP" altLang="en-US" dirty="0"/>
              <a:t>自分の主観</a:t>
            </a:r>
            <a:r>
              <a:rPr lang="ja-JP" altLang="en-US" dirty="0" smtClean="0"/>
              <a:t>で動画</a:t>
            </a:r>
            <a:r>
              <a:rPr kumimoji="1" lang="ja-JP" altLang="en-US" dirty="0" smtClean="0"/>
              <a:t>と</a:t>
            </a:r>
            <a:r>
              <a:rPr kumimoji="1" lang="ja-JP" altLang="en-US" dirty="0"/>
              <a:t>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a:t>
            </a:r>
            <a:r>
              <a:rPr lang="ja-JP" altLang="en-US" dirty="0" smtClean="0"/>
              <a:t>など</a:t>
            </a:r>
          </a:p>
          <a:p>
            <a:r>
              <a:rPr lang="ja-JP" altLang="en-US" dirty="0" smtClean="0"/>
              <a:t>一時的に自分の主観で動画にジャンル分けをし</a:t>
            </a:r>
            <a:r>
              <a:rPr lang="en-US" altLang="ja-JP" dirty="0" smtClean="0"/>
              <a:t>,</a:t>
            </a:r>
            <a:r>
              <a:rPr lang="ja-JP" altLang="en-US" dirty="0"/>
              <a:t>ジャンル分け</a:t>
            </a:r>
            <a:r>
              <a:rPr lang="ja-JP" altLang="en-US" dirty="0" smtClean="0"/>
              <a:t>した音楽とのマッチングをする</a:t>
            </a:r>
            <a:r>
              <a:rPr lang="en-US" altLang="ja-JP" dirty="0" smtClean="0"/>
              <a:t>.</a:t>
            </a:r>
            <a:r>
              <a:rPr lang="ja-JP" altLang="en-US" dirty="0" smtClean="0"/>
              <a:t>ある程度完成し次第印象マッチングに挑戦する</a:t>
            </a:r>
            <a:r>
              <a:rPr lang="en-US" altLang="ja-JP" dirty="0"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前期までの進捗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今週</a:t>
            </a:r>
            <a:r>
              <a:rPr lang="ja-JP" altLang="en-US" dirty="0" smtClean="0"/>
              <a:t>の進捗</a:t>
            </a:r>
            <a:endParaRPr kumimoji="1" lang="ja-JP" altLang="en-US" dirty="0"/>
          </a:p>
        </p:txBody>
      </p:sp>
      <p:sp>
        <p:nvSpPr>
          <p:cNvPr id="3" name="コンテンツ プレースホルダー 2"/>
          <p:cNvSpPr>
            <a:spLocks noGrp="1"/>
          </p:cNvSpPr>
          <p:nvPr>
            <p:ph idx="1"/>
          </p:nvPr>
        </p:nvSpPr>
        <p:spPr>
          <a:xfrm>
            <a:off x="628650" y="1463040"/>
            <a:ext cx="7886700" cy="4643562"/>
          </a:xfrm>
        </p:spPr>
        <p:txBody>
          <a:bodyPr>
            <a:normAutofit/>
          </a:bodyPr>
          <a:lstStyle/>
          <a:p>
            <a:pPr marL="0" indent="0">
              <a:buNone/>
            </a:pPr>
            <a:r>
              <a:rPr lang="ja-JP" altLang="en-US" dirty="0" smtClean="0"/>
              <a:t>・</a:t>
            </a:r>
            <a:r>
              <a:rPr lang="en-US" altLang="ja-JP" dirty="0" err="1" smtClean="0"/>
              <a:t>raspberrypi</a:t>
            </a:r>
            <a:r>
              <a:rPr lang="ja-JP" altLang="en-US" dirty="0" smtClean="0"/>
              <a:t>に</a:t>
            </a:r>
            <a:r>
              <a:rPr lang="en-US" altLang="ja-JP" dirty="0" err="1" smtClean="0"/>
              <a:t>github</a:t>
            </a:r>
            <a:r>
              <a:rPr lang="ja-JP" altLang="en-US" dirty="0" smtClean="0"/>
              <a:t>からクローンしてディレクトリを作成</a:t>
            </a:r>
            <a:endParaRPr kumimoji="1" lang="en-US" altLang="ja-JP" dirty="0" smtClean="0"/>
          </a:p>
          <a:p>
            <a:pPr marL="0" indent="0">
              <a:buNone/>
            </a:pPr>
            <a:endParaRPr lang="en-US" altLang="ja-JP" dirty="0"/>
          </a:p>
          <a:p>
            <a:pPr marL="0" indent="0">
              <a:buNone/>
            </a:pPr>
            <a:r>
              <a:rPr kumimoji="1" lang="ja-JP" altLang="en-US" dirty="0" smtClean="0"/>
              <a:t>・ジュピターノートブックで作成したプログラムを</a:t>
            </a:r>
            <a:r>
              <a:rPr kumimoji="1" lang="en-US" altLang="ja-JP" dirty="0" smtClean="0"/>
              <a:t>raspberry pi</a:t>
            </a:r>
            <a:r>
              <a:rPr kumimoji="1" lang="ja-JP" altLang="en-US" dirty="0" smtClean="0"/>
              <a:t>で動作するかの確認</a:t>
            </a:r>
            <a:endParaRPr kumimoji="1" lang="en-US" altLang="ja-JP" dirty="0" smtClean="0"/>
          </a:p>
          <a:p>
            <a:pPr marL="0" indent="0">
              <a:buNone/>
            </a:pPr>
            <a:r>
              <a:rPr lang="ja-JP" altLang="en-US" dirty="0" smtClean="0"/>
              <a:t>→パッケージのインストールでエラーがいくつか</a:t>
            </a:r>
            <a:endParaRPr kumimoji="1" lang="en-US" altLang="ja-JP" dirty="0" smtClean="0"/>
          </a:p>
          <a:p>
            <a:pPr marL="0" indent="0">
              <a:buNone/>
            </a:pPr>
            <a:endParaRPr kumimoji="1" lang="en-US" altLang="ja-JP" dirty="0" smtClean="0"/>
          </a:p>
          <a:p>
            <a:pPr marL="0" indent="0">
              <a:buNone/>
            </a:pPr>
            <a:r>
              <a:rPr lang="ja-JP" altLang="en-US" dirty="0" smtClean="0"/>
              <a:t>・</a:t>
            </a:r>
            <a:r>
              <a:rPr lang="en-US" altLang="ja-JP" dirty="0" smtClean="0"/>
              <a:t>heatmap.py</a:t>
            </a:r>
            <a:r>
              <a:rPr lang="ja-JP" altLang="en-US" dirty="0" smtClean="0"/>
              <a:t>と</a:t>
            </a:r>
            <a:r>
              <a:rPr lang="en-US" altLang="ja-JP" dirty="0" smtClean="0"/>
              <a:t>Categorize.py</a:t>
            </a:r>
            <a:r>
              <a:rPr lang="ja-JP" altLang="en-US" dirty="0" smtClean="0"/>
              <a:t>のディレクトリに関するソースコードの変更</a:t>
            </a:r>
            <a:r>
              <a:rPr lang="en-US" altLang="ja-JP" dirty="0" smtClean="0"/>
              <a:t>.</a:t>
            </a:r>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2020481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1227</TotalTime>
  <Words>522</Words>
  <Application>Microsoft Office PowerPoint</Application>
  <PresentationFormat>画面に合わせる (4:3)</PresentationFormat>
  <Paragraphs>92</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提案システムの概要</vt:lpstr>
      <vt:lpstr>印象による楽曲と動画のマッチング</vt:lpstr>
      <vt:lpstr>前期までの進捗</vt:lpstr>
      <vt:lpstr>今週の進捗</vt:lpstr>
      <vt:lpstr>librosaインストール時のエラー</vt:lpstr>
      <vt:lpstr>エラーを治すために行ったこと </vt:lpstr>
      <vt:lpstr>次回までの作業予定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107</cp:revision>
  <cp:lastPrinted>2021-07-27T10:31:59Z</cp:lastPrinted>
  <dcterms:created xsi:type="dcterms:W3CDTF">2018-06-14T09:18:55Z</dcterms:created>
  <dcterms:modified xsi:type="dcterms:W3CDTF">2021-10-24T14:51:52Z</dcterms:modified>
</cp:coreProperties>
</file>