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58" r:id="rId8"/>
    <p:sldId id="265"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
        <p:nvSpPr>
          <p:cNvPr id="6" name="テキスト ボックス 5"/>
          <p:cNvSpPr txBox="1"/>
          <p:nvPr/>
        </p:nvSpPr>
        <p:spPr>
          <a:xfrm>
            <a:off x="5080883" y="477078"/>
            <a:ext cx="3697357" cy="1200329"/>
          </a:xfrm>
          <a:prstGeom prst="rect">
            <a:avLst/>
          </a:prstGeom>
          <a:noFill/>
        </p:spPr>
        <p:txBody>
          <a:bodyPr wrap="square" rtlCol="0">
            <a:spAutoFit/>
          </a:bodyPr>
          <a:lstStyle/>
          <a:p>
            <a:r>
              <a:rPr lang="ja-JP" altLang="en-US" dirty="0"/>
              <a:t>ラウンドロビンを利用した観光地推薦動画に使用する大量音楽</a:t>
            </a:r>
            <a:r>
              <a:rPr lang="ja-JP" altLang="en-US" dirty="0" smtClean="0"/>
              <a:t>の</a:t>
            </a:r>
            <a:endParaRPr lang="en-US" altLang="ja-JP" dirty="0" smtClean="0"/>
          </a:p>
          <a:p>
            <a:r>
              <a:rPr lang="ja-JP" altLang="en-US" dirty="0" smtClean="0"/>
              <a:t>ジャンル</a:t>
            </a:r>
            <a:r>
              <a:rPr lang="ja-JP" altLang="en-US" dirty="0"/>
              <a:t>分けとその</a:t>
            </a:r>
            <a:r>
              <a:rPr lang="ja-JP" altLang="en-US" dirty="0" smtClean="0"/>
              <a:t>マッチング</a:t>
            </a:r>
            <a:endParaRPr lang="en-US" altLang="ja-JP" dirty="0" smtClean="0"/>
          </a:p>
          <a:p>
            <a:r>
              <a:rPr kumimoji="1" lang="en-US" altLang="ja-JP" dirty="0" smtClean="0"/>
              <a:t>1821144 </a:t>
            </a:r>
            <a:r>
              <a:rPr kumimoji="1" lang="ja-JP" altLang="en-US" dirty="0" smtClean="0"/>
              <a:t>吉井 智哉</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smtClean="0">
                <a:latin typeface="+mn-ea"/>
              </a:rPr>
              <a:t>大山</a:t>
            </a:r>
            <a:r>
              <a:rPr lang="en-US" altLang="ja-JP"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546</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関連研究</vt:lpstr>
      <vt:lpstr>進捗状況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59</cp:revision>
  <dcterms:created xsi:type="dcterms:W3CDTF">2018-06-14T09:18:55Z</dcterms:created>
  <dcterms:modified xsi:type="dcterms:W3CDTF">2021-07-27T06:35:33Z</dcterms:modified>
</cp:coreProperties>
</file>