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a:t>
            </a:r>
            <a:r>
              <a:rPr kumimoji="1" lang="ja-JP" altLang="en-US" dirty="0" smtClean="0"/>
              <a:t>～</a:t>
            </a:r>
            <a:r>
              <a:rPr kumimoji="1" lang="en-US" altLang="ja-JP" dirty="0" smtClean="0"/>
              <a:t>5/14</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・論文の読了</a:t>
            </a:r>
            <a:endParaRPr lang="en-US" altLang="ja-JP" dirty="0"/>
          </a:p>
          <a:p>
            <a:pPr marL="0" indent="0">
              <a:buNone/>
            </a:pPr>
            <a:r>
              <a:rPr kumimoji="1" lang="ja-JP" altLang="en-US" dirty="0" smtClean="0"/>
              <a:t>・</a:t>
            </a:r>
            <a:r>
              <a:rPr kumimoji="1" lang="en-US" altLang="ja-JP" dirty="0" smtClean="0"/>
              <a:t>Python</a:t>
            </a:r>
            <a:r>
              <a:rPr kumimoji="1" lang="ja-JP" altLang="en-US" dirty="0" smtClean="0"/>
              <a:t>の勉強（継続）</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11</a:t>
            </a:fld>
            <a:endParaRPr kumimoji="1" lang="ja-JP" altLang="en-US"/>
          </a:p>
        </p:txBody>
      </p:sp>
    </p:spTree>
    <p:extLst>
      <p:ext uri="{BB962C8B-B14F-4D97-AF65-F5344CB8AC3E}">
        <p14:creationId xmlns:p14="http://schemas.microsoft.com/office/powerpoint/2010/main" val="358389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論文の読了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音楽</a:t>
            </a:r>
            <a:r>
              <a:rPr lang="ja-JP" altLang="en-US" dirty="0"/>
              <a:t>動画への印象評価データセット構築とその</a:t>
            </a:r>
            <a:r>
              <a:rPr lang="ja-JP" altLang="en-US" dirty="0" smtClean="0"/>
              <a:t>特性</a:t>
            </a:r>
            <a:r>
              <a:rPr lang="en-US" altLang="ja-JP" dirty="0" smtClean="0"/>
              <a:t>』</a:t>
            </a:r>
            <a:r>
              <a:rPr lang="ja-JP" altLang="en-US" dirty="0" smtClean="0"/>
              <a:t>の読了。</a:t>
            </a:r>
            <a:endParaRPr lang="en-US" altLang="ja-JP" dirty="0" smtClean="0"/>
          </a:p>
          <a:p>
            <a:pPr marL="0" indent="0">
              <a:buNone/>
            </a:pPr>
            <a:r>
              <a:rPr lang="ja-JP" altLang="en-US" dirty="0" smtClean="0"/>
              <a:t>サビのみで評価するかフルで評価するかで印象が変わるため、ひとつの音楽でも様々な印象がある。</a:t>
            </a:r>
            <a:endParaRPr lang="en-US" altLang="ja-JP" dirty="0" smtClean="0"/>
          </a:p>
          <a:p>
            <a:pPr marL="0" indent="0">
              <a:buNone/>
            </a:pPr>
            <a:r>
              <a:rPr lang="ja-JP" altLang="en-US" dirty="0" smtClean="0"/>
              <a:t>→観光地推薦なので短いサビのみで印象評価をするのがよさそう</a:t>
            </a:r>
            <a:endParaRPr lang="en-US" altLang="ja-JP" dirty="0" smtClean="0"/>
          </a:p>
          <a:p>
            <a:pPr marL="0" indent="0">
              <a:buNone/>
            </a:pPr>
            <a:endParaRPr lang="en-US" altLang="ja-JP" dirty="0"/>
          </a:p>
          <a:p>
            <a:pPr marL="0" indent="0">
              <a:buNone/>
            </a:pPr>
            <a:r>
              <a:rPr lang="ja-JP" altLang="en-US" dirty="0" smtClean="0"/>
              <a:t>論文内で</a:t>
            </a:r>
            <a:r>
              <a:rPr lang="en-US" altLang="ja-JP" dirty="0" smtClean="0"/>
              <a:t>8</a:t>
            </a:r>
            <a:r>
              <a:rPr lang="ja-JP" altLang="en-US" dirty="0" err="1" smtClean="0"/>
              <a:t>つの</a:t>
            </a:r>
            <a:r>
              <a:rPr lang="ja-JP" altLang="en-US" dirty="0" smtClean="0"/>
              <a:t>印象軸を使用していたのでこれを参考にしようと思う</a:t>
            </a:r>
            <a:endParaRPr lang="en-US" altLang="ja-JP"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12</a:t>
            </a:fld>
            <a:endParaRPr kumimoji="1" lang="ja-JP" altLang="en-US"/>
          </a:p>
        </p:txBody>
      </p:sp>
    </p:spTree>
    <p:extLst>
      <p:ext uri="{BB962C8B-B14F-4D97-AF65-F5344CB8AC3E}">
        <p14:creationId xmlns:p14="http://schemas.microsoft.com/office/powerpoint/2010/main" val="403020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a:t>
            </a:r>
            <a:r>
              <a:rPr kumimoji="1" lang="ja-JP" altLang="en-US" dirty="0" err="1" smtClean="0"/>
              <a:t>つの</a:t>
            </a:r>
            <a:r>
              <a:rPr kumimoji="1" lang="ja-JP" altLang="en-US" dirty="0" smtClean="0"/>
              <a:t>印象軸</a:t>
            </a:r>
            <a:endParaRPr kumimoji="1" lang="ja-JP" altLang="en-US" dirty="0"/>
          </a:p>
        </p:txBody>
      </p:sp>
      <p:sp>
        <p:nvSpPr>
          <p:cNvPr id="3" name="コンテンツ プレースホルダー 2"/>
          <p:cNvSpPr>
            <a:spLocks noGrp="1"/>
          </p:cNvSpPr>
          <p:nvPr>
            <p:ph idx="1"/>
          </p:nvPr>
        </p:nvSpPr>
        <p:spPr>
          <a:xfrm>
            <a:off x="76200" y="1825625"/>
            <a:ext cx="11709400" cy="4351338"/>
          </a:xfrm>
        </p:spPr>
        <p:txBody>
          <a:bodyPr>
            <a:normAutofit fontScale="92500"/>
          </a:bodyPr>
          <a:lstStyle/>
          <a:p>
            <a:r>
              <a:rPr lang="ja-JP" altLang="en-US" dirty="0" smtClean="0"/>
              <a:t>堂々（堂々とした、どっしりとした、心躍る、にぎやかな）</a:t>
            </a:r>
            <a:endParaRPr lang="en-US" altLang="ja-JP" dirty="0" smtClean="0"/>
          </a:p>
          <a:p>
            <a:r>
              <a:rPr kumimoji="1" lang="ja-JP" altLang="en-US" dirty="0"/>
              <a:t>元気が</a:t>
            </a:r>
            <a:r>
              <a:rPr kumimoji="1" lang="ja-JP" altLang="en-US" dirty="0" smtClean="0"/>
              <a:t>出る（元気が出る、楽しい気持ちにさせる、陽気な、心地よい）</a:t>
            </a:r>
            <a:endParaRPr kumimoji="1" lang="en-US" altLang="ja-JP" dirty="0" smtClean="0"/>
          </a:p>
          <a:p>
            <a:r>
              <a:rPr lang="ja-JP" altLang="en-US" dirty="0" smtClean="0"/>
              <a:t>切ない（切ない、悲痛な、ほろ苦い、気が滅入る）</a:t>
            </a:r>
            <a:endParaRPr lang="en-US" altLang="ja-JP" dirty="0" smtClean="0"/>
          </a:p>
          <a:p>
            <a:r>
              <a:rPr kumimoji="1" lang="ja-JP" altLang="en-US" dirty="0" smtClean="0"/>
              <a:t>激しい（アグレッシブな、激しい、興奮させる、感情的な、感情あらわな）</a:t>
            </a:r>
            <a:endParaRPr kumimoji="1" lang="en-US" altLang="ja-JP" dirty="0" smtClean="0"/>
          </a:p>
          <a:p>
            <a:r>
              <a:rPr lang="ja-JP" altLang="en-US" dirty="0" smtClean="0"/>
              <a:t>滑稽（滑稽な、ユーモラスな、おもしろげな、奇抜な、気まぐれ</a:t>
            </a:r>
            <a:r>
              <a:rPr lang="ja-JP" altLang="en-US" dirty="0" smtClean="0"/>
              <a:t>、</a:t>
            </a:r>
            <a:endParaRPr lang="en-US" altLang="ja-JP" smtClean="0"/>
          </a:p>
          <a:p>
            <a:pPr marL="0" indent="0">
              <a:buNone/>
            </a:pPr>
            <a:r>
              <a:rPr lang="ja-JP" altLang="en-US" smtClean="0"/>
              <a:t>いたずらっぽい</a:t>
            </a:r>
            <a:r>
              <a:rPr lang="ja-JP" altLang="en-US" dirty="0" smtClean="0"/>
              <a:t>）</a:t>
            </a:r>
            <a:endParaRPr lang="en-US" altLang="ja-JP" dirty="0" smtClean="0"/>
          </a:p>
          <a:p>
            <a:r>
              <a:rPr kumimoji="1" lang="ja-JP" altLang="en-US" dirty="0"/>
              <a:t>かわいい</a:t>
            </a:r>
            <a:r>
              <a:rPr kumimoji="1" lang="ja-JP" altLang="en-US" dirty="0" smtClean="0"/>
              <a:t>（かわいらしい、愛くるしげ、愛おしい、かわいい）</a:t>
            </a:r>
            <a:endParaRPr kumimoji="1" lang="en-US" altLang="ja-JP" dirty="0" smtClean="0"/>
          </a:p>
          <a:p>
            <a:r>
              <a:rPr kumimoji="1" lang="en-US" altLang="ja-JP" dirty="0" smtClean="0"/>
              <a:t>Valance(</a:t>
            </a:r>
            <a:r>
              <a:rPr kumimoji="1" lang="ja-JP" altLang="en-US" dirty="0" smtClean="0"/>
              <a:t>明るい気持になる、楽しい、暗い気持ちになる、悲しい</a:t>
            </a:r>
            <a:r>
              <a:rPr kumimoji="1" lang="en-US" altLang="ja-JP" dirty="0" smtClean="0"/>
              <a:t>)</a:t>
            </a:r>
          </a:p>
          <a:p>
            <a:r>
              <a:rPr lang="en-US" altLang="ja-JP" dirty="0" smtClean="0"/>
              <a:t>Arousal</a:t>
            </a:r>
            <a:r>
              <a:rPr lang="ja-JP" altLang="en-US" dirty="0" smtClean="0"/>
              <a:t>（激しい、積極的な、強気な、穏やかな、消極的な、弱気な）</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13</a:t>
            </a:fld>
            <a:endParaRPr kumimoji="1" lang="ja-JP" altLang="en-US"/>
          </a:p>
        </p:txBody>
      </p:sp>
    </p:spTree>
    <p:extLst>
      <p:ext uri="{BB962C8B-B14F-4D97-AF65-F5344CB8AC3E}">
        <p14:creationId xmlns:p14="http://schemas.microsoft.com/office/powerpoint/2010/main" val="8925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a:xfrm>
            <a:off x="516467" y="1825625"/>
            <a:ext cx="11421533" cy="4351338"/>
          </a:xfrm>
        </p:spPr>
        <p:txBody>
          <a:bodyPr/>
          <a:lstStyle/>
          <a:p>
            <a:pPr marL="0" indent="0">
              <a:buNone/>
            </a:pPr>
            <a:r>
              <a:rPr lang="ja-JP" altLang="en-US" dirty="0"/>
              <a:t>一から</a:t>
            </a:r>
            <a:r>
              <a:rPr lang="ja-JP" altLang="en-US" dirty="0" smtClean="0"/>
              <a:t>読んで勉強していたがこれだと時間が足りなくなるので必要な部分を勉強する必要がある。</a:t>
            </a:r>
            <a:endParaRPr lang="en-US" altLang="ja-JP" dirty="0" smtClean="0"/>
          </a:p>
          <a:p>
            <a:pPr marL="0" indent="0">
              <a:buNone/>
            </a:pPr>
            <a:r>
              <a:rPr lang="ja-JP" altLang="en-US" dirty="0"/>
              <a:t>ラウンドロビン</a:t>
            </a:r>
            <a:r>
              <a:rPr lang="ja-JP" altLang="en-US" dirty="0" smtClean="0"/>
              <a:t>でデータを高速にさばくのでラウンドロビンの勉強</a:t>
            </a:r>
            <a:endParaRPr lang="en-US" altLang="ja-JP" dirty="0" smtClean="0"/>
          </a:p>
          <a:p>
            <a:pPr marL="0" indent="0">
              <a:buNone/>
            </a:pPr>
            <a:r>
              <a:rPr lang="en-US" altLang="ja-JP" dirty="0" smtClean="0"/>
              <a:t>https</a:t>
            </a:r>
            <a:r>
              <a:rPr lang="en-US" altLang="ja-JP" dirty="0"/>
              <a:t>://lonely-journalclub.com/algorithm/mynavi-book/post-516</a:t>
            </a:r>
            <a:r>
              <a:rPr lang="en-US" altLang="ja-JP" dirty="0" smtClean="0"/>
              <a:t>/</a:t>
            </a:r>
          </a:p>
          <a:p>
            <a:pPr marL="0" indent="0">
              <a:buNone/>
            </a:pPr>
            <a:r>
              <a:rPr kumimoji="1" lang="ja-JP" altLang="en-US" dirty="0" smtClean="0"/>
              <a:t>ラウンドロビンに関しては上記プログラムを参考に</a:t>
            </a:r>
            <a:r>
              <a:rPr kumimoji="1" lang="ja-JP" altLang="en-US" dirty="0" err="1" smtClean="0"/>
              <a:t>し</a:t>
            </a:r>
            <a:r>
              <a:rPr kumimoji="1" lang="ja-JP" altLang="en-US" dirty="0" smtClean="0"/>
              <a:t>分からない部分を勉強しようと思う。</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14</a:t>
            </a:fld>
            <a:endParaRPr kumimoji="1" lang="ja-JP" altLang="en-US"/>
          </a:p>
        </p:txBody>
      </p:sp>
    </p:spTree>
    <p:extLst>
      <p:ext uri="{BB962C8B-B14F-4D97-AF65-F5344CB8AC3E}">
        <p14:creationId xmlns:p14="http://schemas.microsoft.com/office/powerpoint/2010/main" val="118339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これからやるべきこと・気づいたこと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ラウンドロビンのプログラムを実際に作成してみる。</a:t>
            </a:r>
            <a:endParaRPr kumimoji="1" lang="en-US" altLang="ja-JP" dirty="0" smtClean="0"/>
          </a:p>
          <a:p>
            <a:pPr marL="0" indent="0">
              <a:buNone/>
            </a:pPr>
            <a:endParaRPr kumimoji="1" lang="en-US" altLang="ja-JP" dirty="0" smtClean="0"/>
          </a:p>
          <a:p>
            <a:pPr marL="0" indent="0">
              <a:buNone/>
            </a:pPr>
            <a:r>
              <a:rPr kumimoji="1" lang="ja-JP" altLang="en-US" dirty="0" smtClean="0"/>
              <a:t>大量の音楽データを準備するプログラムの勉強。</a:t>
            </a:r>
            <a:endParaRPr kumimoji="1" lang="en-US" altLang="ja-JP" dirty="0" smtClean="0"/>
          </a:p>
          <a:p>
            <a:pPr marL="0" indent="0">
              <a:buNone/>
            </a:pPr>
            <a:endParaRPr lang="en-US" altLang="ja-JP" dirty="0" smtClean="0"/>
          </a:p>
          <a:p>
            <a:pPr marL="0" indent="0">
              <a:buNone/>
            </a:pPr>
            <a:r>
              <a:rPr lang="ja-JP" altLang="en-US" dirty="0" smtClean="0"/>
              <a:t>調べることしかしていなので作業を実践してみてわからない部分を勉強する必要がある。</a:t>
            </a:r>
            <a:endParaRPr lang="en-US" altLang="ja-JP" dirty="0" smtClean="0"/>
          </a:p>
          <a:p>
            <a:pPr marL="0" indent="0">
              <a:buNone/>
            </a:pPr>
            <a:endParaRPr lang="en-US" altLang="ja-JP" dirty="0" smtClean="0"/>
          </a:p>
          <a:p>
            <a:pPr marL="0" indent="0">
              <a:buNone/>
            </a:pPr>
            <a:r>
              <a:rPr lang="ja-JP" altLang="en-US" dirty="0" smtClean="0"/>
              <a:t>日付を決めないと中々動くことができない性格なので</a:t>
            </a:r>
            <a:endParaRPr lang="en-US" altLang="ja-JP" dirty="0" smtClean="0"/>
          </a:p>
          <a:p>
            <a:pPr marL="0" indent="0">
              <a:buNone/>
            </a:pPr>
            <a:r>
              <a:rPr lang="ja-JP" altLang="en-US" dirty="0" smtClean="0"/>
              <a:t>日曜日と火曜日を作業日とする。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15</a:t>
            </a:fld>
            <a:endParaRPr kumimoji="1" lang="ja-JP" altLang="en-US"/>
          </a:p>
        </p:txBody>
      </p:sp>
    </p:spTree>
    <p:extLst>
      <p:ext uri="{BB962C8B-B14F-4D97-AF65-F5344CB8AC3E}">
        <p14:creationId xmlns:p14="http://schemas.microsoft.com/office/powerpoint/2010/main" val="198560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583</Words>
  <Application>Microsoft Office PowerPoint</Application>
  <PresentationFormat>ワイド画面</PresentationFormat>
  <Paragraphs>80</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lpstr>5/7～5/14の作業</vt:lpstr>
      <vt:lpstr>論文の読了</vt:lpstr>
      <vt:lpstr>8つの印象軸</vt:lpstr>
      <vt:lpstr>Pythonの勉強</vt:lpstr>
      <vt:lpstr>これからやるべきこと・気づいたこと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22</cp:revision>
  <dcterms:created xsi:type="dcterms:W3CDTF">2021-04-29T13:09:33Z</dcterms:created>
  <dcterms:modified xsi:type="dcterms:W3CDTF">2021-05-21T01:44:53Z</dcterms:modified>
</cp:coreProperties>
</file>