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0" r:id="rId3"/>
    <p:sldId id="259" r:id="rId4"/>
    <p:sldId id="261" r:id="rId5"/>
    <p:sldId id="262" r:id="rId6"/>
    <p:sldId id="258"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p:scale>
          <a:sx n="77" d="100"/>
          <a:sy n="77" d="100"/>
        </p:scale>
        <p:origin x="856" y="1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2311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smtClean="0"/>
              <a:t>ラウンドロビン</a:t>
            </a:r>
            <a:r>
              <a:rPr lang="ja-JP" altLang="en-US" sz="2800" dirty="0"/>
              <a:t>を利用した観光地推薦動画に使用</a:t>
            </a:r>
            <a:r>
              <a:rPr lang="ja-JP" altLang="en-US" sz="2800" dirty="0" smtClean="0"/>
              <a:t>する</a:t>
            </a:r>
            <a:endParaRPr lang="en-US" altLang="ja-JP" sz="2800" dirty="0" smtClean="0"/>
          </a:p>
          <a:p>
            <a:pPr algn="ctr"/>
            <a:r>
              <a:rPr lang="ja-JP" altLang="en-US" sz="2800" dirty="0" smtClean="0"/>
              <a:t>大量</a:t>
            </a:r>
            <a:r>
              <a:rPr lang="ja-JP" altLang="en-US" sz="2800" dirty="0"/>
              <a:t>音楽</a:t>
            </a:r>
            <a:r>
              <a:rPr lang="ja-JP" altLang="en-US" sz="2800" dirty="0" smtClean="0"/>
              <a:t>のジャンル</a:t>
            </a:r>
            <a:r>
              <a:rPr lang="ja-JP" altLang="en-US" sz="2800" dirty="0"/>
              <a:t>分けとその</a:t>
            </a:r>
            <a:r>
              <a:rPr lang="ja-JP" altLang="en-US" sz="2800" dirty="0" smtClean="0"/>
              <a:t>マッチング</a:t>
            </a:r>
            <a:endParaRPr lang="en-US" altLang="ja-JP" sz="2800" dirty="0" smtClean="0"/>
          </a:p>
          <a:p>
            <a:pPr algn="ctr"/>
            <a:r>
              <a:rPr kumimoji="1" lang="en-US" altLang="ja-JP" dirty="0" smtClean="0"/>
              <a:t>1821144 </a:t>
            </a:r>
            <a:r>
              <a:rPr lang="ja-JP" altLang="en-US" dirty="0" smtClean="0"/>
              <a:t> </a:t>
            </a:r>
            <a:r>
              <a:rPr kumimoji="1" lang="ja-JP" altLang="en-US" dirty="0" smtClean="0"/>
              <a:t>吉井 智哉　</a:t>
            </a:r>
            <a:r>
              <a:rPr lang="ja-JP" altLang="en-US" dirty="0" smtClean="0"/>
              <a:t>指導</a:t>
            </a:r>
            <a:r>
              <a:rPr lang="ja-JP" altLang="en-US" dirty="0"/>
              <a:t>教員：鷹野孝</a:t>
            </a:r>
            <a:r>
              <a:rPr lang="ja-JP" altLang="en-US" dirty="0" smtClean="0"/>
              <a:t>典</a:t>
            </a:r>
            <a:endParaRPr lang="ja-JP" altLang="en-US" dirty="0"/>
          </a:p>
        </p:txBody>
      </p:sp>
      <p:sp>
        <p:nvSpPr>
          <p:cNvPr id="7" name="テキスト ボックス 6"/>
          <p:cNvSpPr txBox="1"/>
          <p:nvPr/>
        </p:nvSpPr>
        <p:spPr>
          <a:xfrm>
            <a:off x="5883965" y="1237445"/>
            <a:ext cx="3260035"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07/28</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440575" y="1363288"/>
            <a:ext cx="8354290" cy="4929448"/>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a:t>
            </a:r>
            <a:r>
              <a:rPr lang="ja-JP" altLang="en-US" smtClean="0"/>
              <a:t>得られる印象は</a:t>
            </a:r>
            <a:r>
              <a:rPr lang="ja-JP" altLang="en-US" dirty="0" smtClean="0"/>
              <a:t>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smtClean="0"/>
          </a:p>
          <a:p>
            <a:pPr marL="0" indent="0">
              <a:buNone/>
            </a:pPr>
            <a:r>
              <a:rPr lang="ja-JP" altLang="en-US" dirty="0" smtClean="0"/>
              <a:t>・現在ではスマートフォンなどで誰も音楽を作成することが可能になっている．そのため</a:t>
            </a:r>
            <a:r>
              <a:rPr lang="en-US" altLang="ja-JP" dirty="0" smtClean="0"/>
              <a:t>SNS</a:t>
            </a:r>
            <a:r>
              <a:rPr lang="ja-JP" altLang="en-US" dirty="0" smtClean="0"/>
              <a:t>などに投稿される音楽の量が大量になってきた．</a:t>
            </a:r>
            <a:endParaRPr lang="en-US" altLang="ja-JP" dirty="0" smtClean="0"/>
          </a:p>
          <a:p>
            <a:pPr marL="0" indent="0">
              <a:buNone/>
            </a:pPr>
            <a:r>
              <a:rPr lang="ja-JP" altLang="en-US" dirty="0" smtClean="0"/>
              <a:t>大量</a:t>
            </a:r>
            <a:r>
              <a:rPr lang="ja-JP" altLang="en-US" dirty="0"/>
              <a:t>のデータを処理する</a:t>
            </a:r>
            <a:r>
              <a:rPr lang="ja-JP" altLang="en-US" dirty="0" smtClean="0"/>
              <a:t>場合，</a:t>
            </a:r>
            <a:r>
              <a:rPr lang="en-US" altLang="ja-JP" dirty="0" smtClean="0"/>
              <a:t>1</a:t>
            </a:r>
            <a:r>
              <a:rPr lang="ja-JP" altLang="en-US" dirty="0"/>
              <a:t>台</a:t>
            </a:r>
            <a:r>
              <a:rPr lang="ja-JP" altLang="en-US" dirty="0" smtClean="0"/>
              <a:t>のサーバー</a:t>
            </a:r>
            <a:r>
              <a:rPr lang="ja-JP" altLang="en-US" dirty="0" smtClean="0"/>
              <a:t>で処理</a:t>
            </a:r>
            <a:r>
              <a:rPr lang="ja-JP" altLang="en-US" dirty="0"/>
              <a:t>する速度にも限界が</a:t>
            </a:r>
            <a:r>
              <a:rPr lang="ja-JP" altLang="en-US" dirty="0" smtClean="0"/>
              <a:t>ある</a:t>
            </a: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a:t>
            </a:r>
            <a:r>
              <a:rPr kumimoji="1" lang="ja-JP" altLang="en-US" dirty="0" smtClean="0"/>
              <a:t>する</a:t>
            </a:r>
            <a:r>
              <a:rPr lang="ja-JP" altLang="en-US" dirty="0"/>
              <a:t>システム</a:t>
            </a:r>
            <a:r>
              <a:rPr lang="ja-JP" altLang="en-US" dirty="0" smtClean="0"/>
              <a:t>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dirty="0" smtClean="0">
                <a:latin typeface="+mn-ea"/>
              </a:rPr>
              <a:t>大山</a:t>
            </a:r>
            <a:r>
              <a:rPr lang="en-US" altLang="ja-JP"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dirty="0"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TotalTime>
  <Words>582</Words>
  <Application>Microsoft Office PowerPoint</Application>
  <PresentationFormat>画面に合わせる (4:3)</PresentationFormat>
  <Paragraphs>80</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研究動機</vt:lpstr>
      <vt:lpstr>研究課題</vt:lpstr>
      <vt:lpstr>研究目的</vt:lpstr>
      <vt:lpstr>システム概要</vt:lpstr>
      <vt:lpstr>関連研究</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67</cp:revision>
  <dcterms:created xsi:type="dcterms:W3CDTF">2018-06-14T09:18:55Z</dcterms:created>
  <dcterms:modified xsi:type="dcterms:W3CDTF">2021-07-27T07:24:30Z</dcterms:modified>
</cp:coreProperties>
</file>