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57" r:id="rId3"/>
    <p:sldId id="258" r:id="rId4"/>
    <p:sldId id="260" r:id="rId5"/>
    <p:sldId id="261" r:id="rId6"/>
    <p:sldId id="273" r:id="rId7"/>
    <p:sldId id="275" r:id="rId8"/>
    <p:sldId id="259" r:id="rId9"/>
    <p:sldId id="265" r:id="rId10"/>
    <p:sldId id="276" r:id="rId11"/>
    <p:sldId id="27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4660"/>
  </p:normalViewPr>
  <p:slideViewPr>
    <p:cSldViewPr snapToGrid="0">
      <p:cViewPr varScale="1">
        <p:scale>
          <a:sx n="80" d="100"/>
          <a:sy n="80" d="100"/>
        </p:scale>
        <p:origin x="75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というデータセットを使用し音楽ジャンル分類をするモデルの作成・学習・評価をするプログラム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5" name="図 4"/>
          <p:cNvPicPr>
            <a:picLocks noChangeAspect="1"/>
          </p:cNvPicPr>
          <p:nvPr/>
        </p:nvPicPr>
        <p:blipFill rotWithShape="1">
          <a:blip r:embed="rId2"/>
          <a:srcRect t="12508"/>
          <a:stretch/>
        </p:blipFill>
        <p:spPr>
          <a:xfrm>
            <a:off x="628650" y="2358591"/>
            <a:ext cx="7843836" cy="3908066"/>
          </a:xfrm>
          <a:prstGeom prst="rect">
            <a:avLst/>
          </a:prstGeom>
        </p:spPr>
      </p:pic>
    </p:spTree>
    <p:extLst>
      <p:ext uri="{BB962C8B-B14F-4D97-AF65-F5344CB8AC3E}">
        <p14:creationId xmlns:p14="http://schemas.microsoft.com/office/powerpoint/2010/main" val="177743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上記二つのプログラムで使用したパッケージ</a:t>
            </a:r>
            <a:endParaRPr kumimoji="1" lang="en-US" altLang="ja-JP" dirty="0" smtClean="0"/>
          </a:p>
          <a:p>
            <a:pPr marL="0" indent="0">
              <a:buNone/>
            </a:pPr>
            <a:endParaRPr lang="en-US" altLang="ja-JP" dirty="0"/>
          </a:p>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，「動画特徴量からの印象推定に</a:t>
            </a:r>
            <a:r>
              <a:rPr lang="ja-JP" altLang="en-US" dirty="0" smtClean="0">
                <a:latin typeface="+mn-ea"/>
              </a:rPr>
              <a:t>基づく</a:t>
            </a:r>
            <a:endParaRPr lang="en-US" altLang="ja-JP" dirty="0" smtClean="0">
              <a:latin typeface="+mn-ea"/>
            </a:endParaRPr>
          </a:p>
          <a:p>
            <a:pPr marL="0" indent="0">
              <a:buNone/>
            </a:pPr>
            <a:r>
              <a:rPr lang="ja-JP" altLang="en-US" dirty="0" smtClean="0">
                <a:latin typeface="+mn-ea"/>
              </a:rPr>
              <a:t>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646331"/>
          </a:xfrm>
          <a:prstGeom prst="rect">
            <a:avLst/>
          </a:prstGeom>
          <a:noFill/>
        </p:spPr>
        <p:txBody>
          <a:bodyPr wrap="square" rtlCol="0">
            <a:spAutoFit/>
          </a:bodyPr>
          <a:lstStyle/>
          <a:p>
            <a:r>
              <a:rPr kumimoji="1" lang="ja-JP" altLang="en-US" dirty="0" smtClean="0"/>
              <a:t>・ジャンル分け・動画と音楽の合成での並列処理</a:t>
            </a:r>
            <a:r>
              <a:rPr kumimoji="1" lang="ja-JP" altLang="en-US" dirty="0" smtClean="0"/>
              <a:t>で</a:t>
            </a:r>
            <a:r>
              <a:rPr lang="ja-JP" altLang="en-US" dirty="0"/>
              <a:t>使用</a:t>
            </a:r>
            <a:r>
              <a:rPr lang="ja-JP" altLang="en-US" dirty="0" smtClean="0"/>
              <a:t>する</a:t>
            </a:r>
            <a:r>
              <a:rPr lang="en-US" altLang="ja-JP" dirty="0" smtClean="0"/>
              <a:t>.</a:t>
            </a:r>
            <a:endParaRPr lang="en-US" altLang="ja-JP" dirty="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646331"/>
          </a:xfrm>
          <a:prstGeom prst="rect">
            <a:avLst/>
          </a:prstGeom>
          <a:noFill/>
        </p:spPr>
        <p:txBody>
          <a:bodyPr wrap="square" rtlCol="0">
            <a:spAutoFit/>
          </a:bodyPr>
          <a:lstStyle/>
          <a:p>
            <a:r>
              <a:rPr kumimoji="1" lang="ja-JP" altLang="en-US" dirty="0" smtClean="0"/>
              <a:t>複数のサーバーで楽曲をジャンル分け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観光地推薦動画</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付き観光地推薦動画</a:t>
            </a:r>
            <a:endParaRPr kumimoji="1" lang="ja-JP" altLang="en-US" dirty="0"/>
          </a:p>
        </p:txBody>
      </p: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646331"/>
          </a:xfrm>
          <a:prstGeom prst="rect">
            <a:avLst/>
          </a:prstGeom>
          <a:noFill/>
        </p:spPr>
        <p:txBody>
          <a:bodyPr wrap="square" rtlCol="0">
            <a:spAutoFit/>
          </a:bodyPr>
          <a:lstStyle/>
          <a:p>
            <a:r>
              <a:rPr kumimoji="1" lang="ja-JP" altLang="en-US" dirty="0" smtClean="0"/>
              <a:t>動画と楽曲を複数のサーバーでマッチング</a:t>
            </a:r>
            <a:endParaRPr kumimoji="1" lang="ja-JP" altLang="en-US" dirty="0"/>
          </a:p>
        </p:txBody>
      </p:sp>
    </p:spTree>
    <p:extLst>
      <p:ext uri="{BB962C8B-B14F-4D97-AF65-F5344CB8AC3E}">
        <p14:creationId xmlns:p14="http://schemas.microsoft.com/office/powerpoint/2010/main" val="241467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観光地動画</a:t>
            </a:r>
            <a:endParaRPr kumimoji="1" lang="en-US" altLang="ja-JP" dirty="0"/>
          </a:p>
          <a:p>
            <a:pPr lvl="1"/>
            <a:r>
              <a:rPr lang="ja-JP" altLang="en-US" dirty="0"/>
              <a:t>楽曲</a:t>
            </a:r>
            <a:r>
              <a:rPr lang="en-US" altLang="ja-JP" dirty="0"/>
              <a:t>: </a:t>
            </a:r>
            <a:r>
              <a:rPr lang="ja-JP" altLang="en-US" dirty="0"/>
              <a:t>クラシックや</a:t>
            </a:r>
            <a:r>
              <a:rPr lang="ja-JP" altLang="en-US" dirty="0" smtClean="0"/>
              <a:t>インストルメンタル</a:t>
            </a:r>
            <a:r>
              <a:rPr lang="ja-JP" altLang="en-US" dirty="0" smtClean="0"/>
              <a:t>など</a:t>
            </a:r>
            <a:endParaRPr lang="en-US" altLang="ja-JP" dirty="0" smtClean="0"/>
          </a:p>
          <a:p>
            <a:pPr marL="0" indent="0">
              <a:buNone/>
            </a:pPr>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012391842"/>
              </p:ext>
            </p:extLst>
          </p:nvPr>
        </p:nvGraphicFramePr>
        <p:xfrm>
          <a:off x="314325" y="3148152"/>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smtClean="0"/>
                        <a:t>Noise</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
        <p:nvSpPr>
          <p:cNvPr id="7" name="テキスト ボックス 6"/>
          <p:cNvSpPr txBox="1"/>
          <p:nvPr/>
        </p:nvSpPr>
        <p:spPr>
          <a:xfrm>
            <a:off x="314325" y="5454595"/>
            <a:ext cx="8058398" cy="369332"/>
          </a:xfrm>
          <a:prstGeom prst="rect">
            <a:avLst/>
          </a:prstGeom>
          <a:noFill/>
        </p:spPr>
        <p:txBody>
          <a:bodyPr wrap="square" rtlCol="0">
            <a:spAutoFit/>
          </a:bodyPr>
          <a:lstStyle/>
          <a:p>
            <a:r>
              <a:rPr kumimoji="1" lang="ja-JP" altLang="en-US" dirty="0" smtClean="0"/>
              <a:t>使用するデータセットに基づいて以上の１０ジャンルでマッチング</a:t>
            </a:r>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1537</TotalTime>
  <Words>500</Words>
  <Application>Microsoft Office PowerPoint</Application>
  <PresentationFormat>画面に合わせる (4:3)</PresentationFormat>
  <Paragraphs>94</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PowerPoint プレゼンテーション</vt:lpstr>
      <vt:lpstr>ジャンルによる楽曲と動画のマッチング</vt:lpstr>
      <vt:lpstr>Heatmap.py</vt:lpstr>
      <vt:lpstr>Categorize.py</vt:lpstr>
      <vt:lpstr>LibROSA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129</cp:revision>
  <cp:lastPrinted>2021-07-27T10:31:59Z</cp:lastPrinted>
  <dcterms:created xsi:type="dcterms:W3CDTF">2018-06-14T09:18:55Z</dcterms:created>
  <dcterms:modified xsi:type="dcterms:W3CDTF">2021-11-14T19:02:00Z</dcterms:modified>
</cp:coreProperties>
</file>