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0" r:id="rId4"/>
    <p:sldId id="259" r:id="rId5"/>
    <p:sldId id="261" r:id="rId6"/>
    <p:sldId id="262"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p:scale>
          <a:sx n="77" d="100"/>
          <a:sy n="77" d="100"/>
        </p:scale>
        <p:origin x="856"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smtClean="0"/>
              <a:t>既存</a:t>
            </a:r>
            <a:r>
              <a:rPr lang="ja-JP" altLang="en-US" dirty="0" smtClean="0"/>
              <a:t>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r>
              <a:rPr lang="ja-JP" altLang="en-US" dirty="0" smtClean="0"/>
              <a:t>．</a:t>
            </a:r>
            <a:r>
              <a:rPr lang="en-US" altLang="ja-JP" dirty="0"/>
              <a:t/>
            </a:r>
            <a:br>
              <a:rPr lang="en-US" altLang="ja-JP" dirty="0"/>
            </a:br>
            <a:r>
              <a:rPr lang="ja-JP" altLang="en-US" dirty="0" smtClean="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smtClean="0"/>
              <a:t>ラウンドロビン</a:t>
            </a:r>
            <a:r>
              <a:rPr lang="ja-JP" altLang="en-US" sz="3200" dirty="0"/>
              <a:t>を利用した観光地推薦動画に使用</a:t>
            </a:r>
            <a:r>
              <a:rPr lang="ja-JP" altLang="en-US" sz="3200" dirty="0" smtClean="0"/>
              <a:t>する大量</a:t>
            </a:r>
            <a:r>
              <a:rPr lang="ja-JP" altLang="en-US" sz="3200" dirty="0"/>
              <a:t>音楽</a:t>
            </a:r>
            <a:r>
              <a:rPr lang="ja-JP" altLang="en-US" sz="3200" dirty="0" smtClean="0"/>
              <a:t>のジャンル</a:t>
            </a:r>
            <a:r>
              <a:rPr lang="ja-JP" altLang="en-US" sz="3200" dirty="0"/>
              <a:t>分けとその</a:t>
            </a:r>
            <a:r>
              <a:rPr lang="ja-JP" altLang="en-US" sz="3200" dirty="0" smtClean="0"/>
              <a:t>マッチング</a:t>
            </a:r>
            <a:endParaRPr lang="en-US" altLang="ja-JP" sz="3200" dirty="0" smtClean="0"/>
          </a:p>
          <a:p>
            <a:pPr algn="ctr"/>
            <a:r>
              <a:rPr kumimoji="1" lang="en-US" altLang="ja-JP" sz="2400" dirty="0" smtClean="0"/>
              <a:t>1821144 </a:t>
            </a:r>
            <a:r>
              <a:rPr lang="ja-JP" altLang="en-US" sz="2400" dirty="0" smtClean="0"/>
              <a:t> </a:t>
            </a:r>
            <a:r>
              <a:rPr kumimoji="1" lang="ja-JP" altLang="en-US" sz="2400" dirty="0" smtClean="0"/>
              <a:t>吉井 智哉　</a:t>
            </a:r>
            <a:r>
              <a:rPr lang="ja-JP" altLang="en-US" sz="2400" dirty="0" smtClean="0"/>
              <a:t>指導</a:t>
            </a:r>
            <a:r>
              <a:rPr lang="ja-JP" altLang="en-US" sz="2400" dirty="0"/>
              <a:t>教員：鷹野孝</a:t>
            </a:r>
            <a:r>
              <a:rPr lang="ja-JP" altLang="en-US" sz="2400" dirty="0" smtClean="0"/>
              <a:t>典</a:t>
            </a:r>
            <a:endParaRPr lang="ja-JP" altLang="en-US" sz="2400" dirty="0"/>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2021</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en-US" altLang="ja-JP" dirty="0" smtClean="0">
                <a:latin typeface="+mn-ea"/>
              </a:rPr>
              <a:t>[2015 </a:t>
            </a:r>
            <a:r>
              <a:rPr lang="ja-JP" altLang="en-US" dirty="0">
                <a:latin typeface="+mn-ea"/>
              </a:rPr>
              <a:t>大野</a:t>
            </a:r>
            <a:r>
              <a:rPr lang="en-US" altLang="ja-JP" dirty="0" smtClean="0">
                <a:latin typeface="+mn-ea"/>
              </a:rPr>
              <a:t>]</a:t>
            </a:r>
            <a:r>
              <a:rPr lang="ja-JP" altLang="en-US" dirty="0">
                <a:latin typeface="+mn-ea"/>
              </a:rPr>
              <a:t>大野</a:t>
            </a:r>
            <a:r>
              <a:rPr lang="ja-JP" altLang="en-US" dirty="0" smtClean="0">
                <a:latin typeface="+mn-ea"/>
              </a:rPr>
              <a:t>直樹，中村聡史，山本</a:t>
            </a:r>
            <a:r>
              <a:rPr lang="ja-JP" altLang="en-US" dirty="0">
                <a:latin typeface="+mn-ea"/>
              </a:rPr>
              <a:t>岳</a:t>
            </a:r>
            <a:r>
              <a:rPr lang="ja-JP" altLang="en-US" dirty="0" smtClean="0">
                <a:latin typeface="+mn-ea"/>
              </a:rPr>
              <a:t>洋，</a:t>
            </a:r>
            <a:endParaRPr lang="en-US" altLang="ja-JP" dirty="0" smtClean="0">
              <a:latin typeface="+mn-ea"/>
            </a:endParaRPr>
          </a:p>
          <a:p>
            <a:pPr marL="0" indent="0">
              <a:buNone/>
            </a:pPr>
            <a:r>
              <a:rPr lang="ja-JP" altLang="en-US" dirty="0" smtClean="0">
                <a:latin typeface="+mn-ea"/>
              </a:rPr>
              <a:t>後藤</a:t>
            </a:r>
            <a:r>
              <a:rPr lang="ja-JP" altLang="en-US" dirty="0">
                <a:latin typeface="+mn-ea"/>
              </a:rPr>
              <a:t>真</a:t>
            </a:r>
            <a:r>
              <a:rPr lang="ja-JP" altLang="en-US" dirty="0" smtClean="0">
                <a:latin typeface="+mn-ea"/>
              </a:rPr>
              <a:t>孝，</a:t>
            </a:r>
            <a:r>
              <a:rPr lang="en-US" altLang="ja-JP" dirty="0">
                <a:latin typeface="+mn-ea"/>
              </a:rPr>
              <a:t/>
            </a:r>
            <a:br>
              <a:rPr lang="en-US" altLang="ja-JP" dirty="0">
                <a:latin typeface="+mn-ea"/>
              </a:rPr>
            </a:br>
            <a:r>
              <a:rPr kumimoji="1" lang="ja-JP" altLang="en-US" dirty="0" smtClean="0">
                <a:latin typeface="+mn-ea"/>
              </a:rPr>
              <a:t>「</a:t>
            </a:r>
            <a:r>
              <a:rPr kumimoji="1" lang="ja-JP" altLang="en-US" dirty="0" smtClean="0">
                <a:latin typeface="+mn-ea"/>
              </a:rPr>
              <a:t>音楽動画への印象評価データセット構築とその特性の調査</a:t>
            </a:r>
            <a:r>
              <a:rPr kumimoji="1" lang="ja-JP" altLang="en-US" dirty="0" smtClean="0">
                <a:latin typeface="+mn-ea"/>
              </a:rPr>
              <a:t>」</a:t>
            </a:r>
            <a:r>
              <a:rPr lang="ja-JP" altLang="en-US" dirty="0" smtClean="0">
                <a:latin typeface="+mn-ea"/>
              </a:rPr>
              <a:t>，情報</a:t>
            </a:r>
            <a:r>
              <a:rPr lang="ja-JP" altLang="en-US" dirty="0" smtClean="0">
                <a:latin typeface="+mn-ea"/>
              </a:rPr>
              <a:t>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r>
              <a:rPr lang="en-US" altLang="ja-JP" dirty="0" smtClean="0">
                <a:latin typeface="+mn-ea"/>
              </a:rPr>
              <a:t>[</a:t>
            </a:r>
            <a:r>
              <a:rPr lang="en-US" altLang="ja-JP" dirty="0">
                <a:latin typeface="+mn-ea"/>
              </a:rPr>
              <a:t>2016 </a:t>
            </a:r>
            <a:r>
              <a:rPr lang="ja-JP" altLang="en-US" dirty="0">
                <a:latin typeface="+mn-ea"/>
              </a:rPr>
              <a:t>清水</a:t>
            </a:r>
            <a:r>
              <a:rPr lang="en-US" altLang="ja-JP" dirty="0" smtClean="0">
                <a:latin typeface="+mn-ea"/>
              </a:rPr>
              <a:t>]</a:t>
            </a:r>
            <a:r>
              <a:rPr lang="ja-JP" altLang="en-US" dirty="0" smtClean="0">
                <a:latin typeface="+mn-ea"/>
              </a:rPr>
              <a:t>清水</a:t>
            </a:r>
            <a:r>
              <a:rPr lang="ja-JP" altLang="en-US" dirty="0"/>
              <a:t>柚里奈</a:t>
            </a:r>
            <a:r>
              <a:rPr lang="ja-JP" altLang="en-US" dirty="0" smtClean="0">
                <a:latin typeface="+mn-ea"/>
              </a:rPr>
              <a:t>，菅野</a:t>
            </a:r>
            <a:r>
              <a:rPr lang="ja-JP" altLang="en-US" dirty="0" smtClean="0"/>
              <a:t>沙也</a:t>
            </a:r>
            <a:r>
              <a:rPr lang="ja-JP" altLang="en-US" dirty="0" smtClean="0">
                <a:latin typeface="+mn-ea"/>
              </a:rPr>
              <a:t>，伊藤</a:t>
            </a:r>
            <a:r>
              <a:rPr lang="ja-JP" altLang="en-US" dirty="0" smtClean="0"/>
              <a:t>貴之</a:t>
            </a:r>
            <a:r>
              <a:rPr lang="en-US" altLang="ja-JP" dirty="0" smtClean="0"/>
              <a:t> </a:t>
            </a:r>
            <a:r>
              <a:rPr lang="ja-JP" altLang="en-US" dirty="0" err="1" smtClean="0">
                <a:latin typeface="+mn-ea"/>
              </a:rPr>
              <a:t>，</a:t>
            </a:r>
            <a:r>
              <a:rPr lang="ja-JP" altLang="en-US" dirty="0" smtClean="0">
                <a:latin typeface="+mn-ea"/>
              </a:rPr>
              <a:t>嵯峨山</a:t>
            </a:r>
            <a:r>
              <a:rPr lang="ja-JP" altLang="en-US" dirty="0"/>
              <a:t>茂樹</a:t>
            </a:r>
            <a:r>
              <a:rPr lang="ja-JP" altLang="en-US" dirty="0" smtClean="0">
                <a:latin typeface="+mn-ea"/>
              </a:rPr>
              <a:t>，高塚</a:t>
            </a:r>
            <a:r>
              <a:rPr lang="ja-JP" altLang="en-US" dirty="0"/>
              <a:t>正浩</a:t>
            </a:r>
            <a:r>
              <a:rPr lang="ja-JP" altLang="en-US" dirty="0" smtClean="0">
                <a:latin typeface="+mn-ea"/>
              </a:rPr>
              <a:t>，「</a:t>
            </a:r>
            <a:r>
              <a:rPr lang="ja-JP" altLang="en-US" dirty="0">
                <a:latin typeface="+mn-ea"/>
              </a:rPr>
              <a:t>動画特徴量からの印象推定</a:t>
            </a:r>
            <a:r>
              <a:rPr lang="ja-JP" altLang="en-US" dirty="0" smtClean="0">
                <a:latin typeface="+mn-ea"/>
              </a:rPr>
              <a:t>に基づく</a:t>
            </a:r>
            <a:r>
              <a:rPr lang="ja-JP" altLang="en-US" dirty="0">
                <a:latin typeface="+mn-ea"/>
              </a:rPr>
              <a:t>動画</a:t>
            </a:r>
            <a:r>
              <a:rPr lang="en-US" altLang="ja-JP" dirty="0" smtClean="0">
                <a:latin typeface="+mn-ea"/>
              </a:rPr>
              <a:t>BGM</a:t>
            </a:r>
            <a:r>
              <a:rPr lang="ja-JP" altLang="en-US" dirty="0" smtClean="0">
                <a:latin typeface="+mn-ea"/>
              </a:rPr>
              <a:t>の</a:t>
            </a:r>
            <a:r>
              <a:rPr lang="ja-JP" altLang="en-US" dirty="0">
                <a:latin typeface="+mn-ea"/>
              </a:rPr>
              <a:t>自動素材</a:t>
            </a:r>
            <a:r>
              <a:rPr lang="ja-JP" altLang="en-US" dirty="0" smtClean="0">
                <a:latin typeface="+mn-ea"/>
              </a:rPr>
              <a:t>選出」</a:t>
            </a:r>
            <a:r>
              <a:rPr lang="ja-JP" altLang="en-US" dirty="0" smtClean="0">
                <a:latin typeface="+mn-ea"/>
              </a:rPr>
              <a:t>，</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r>
              <a:rPr lang="en-US" altLang="ja-JP" dirty="0" smtClean="0">
                <a:latin typeface="+mn-ea"/>
              </a:rPr>
              <a:t>[</a:t>
            </a:r>
            <a:r>
              <a:rPr lang="en-US" altLang="ja-JP" dirty="0">
                <a:latin typeface="+mn-ea"/>
              </a:rPr>
              <a:t>2007 </a:t>
            </a:r>
            <a:r>
              <a:rPr lang="ja-JP" altLang="en-US" dirty="0">
                <a:latin typeface="+mn-ea"/>
              </a:rPr>
              <a:t>大山</a:t>
            </a:r>
            <a:r>
              <a:rPr lang="en-US" altLang="ja-JP" dirty="0" smtClean="0">
                <a:latin typeface="+mn-ea"/>
              </a:rPr>
              <a:t>]</a:t>
            </a:r>
            <a:r>
              <a:rPr lang="ja-JP" altLang="en-US" dirty="0" smtClean="0">
                <a:latin typeface="+mn-ea"/>
              </a:rPr>
              <a:t>大山喜</a:t>
            </a:r>
            <a:r>
              <a:rPr lang="ja-JP" altLang="en-US" dirty="0">
                <a:latin typeface="+mn-ea"/>
              </a:rPr>
              <a:t>冴，伊藤貴之</a:t>
            </a:r>
            <a:r>
              <a:rPr lang="ja-JP" altLang="en-US" dirty="0" smtClean="0">
                <a:latin typeface="+mn-ea"/>
              </a:rPr>
              <a:t>，</a:t>
            </a:r>
            <a:r>
              <a:rPr lang="en-US" altLang="ja-JP" dirty="0">
                <a:latin typeface="+mn-ea"/>
              </a:rPr>
              <a:t/>
            </a:r>
            <a:br>
              <a:rPr lang="en-US" altLang="ja-JP" dirty="0">
                <a:latin typeface="+mn-ea"/>
              </a:rPr>
            </a:b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440575" y="1363288"/>
            <a:ext cx="8354290" cy="4929448"/>
          </a:xfrm>
        </p:spPr>
        <p:txBody>
          <a:bodyPr>
            <a:normAutofit fontScale="92500" lnSpcReduction="10000"/>
          </a:bodyPr>
          <a:lstStyle/>
          <a:p>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a:t>
            </a:r>
            <a:r>
              <a:rPr lang="ja-JP" altLang="en-US" dirty="0" smtClean="0"/>
              <a:t>と，その</a:t>
            </a:r>
            <a:r>
              <a:rPr lang="ja-JP" altLang="en-US" dirty="0" smtClean="0"/>
              <a:t>画像から</a:t>
            </a:r>
            <a:r>
              <a:rPr lang="ja-JP" altLang="en-US" dirty="0" smtClean="0"/>
              <a:t>得られる印象は</a:t>
            </a:r>
            <a:r>
              <a:rPr lang="ja-JP" altLang="en-US" dirty="0" smtClean="0"/>
              <a:t>変わってくる．</a:t>
            </a:r>
            <a:endParaRPr lang="en-US" altLang="ja-JP" dirty="0" smtClean="0"/>
          </a:p>
          <a:p>
            <a:pPr marL="0" indent="0">
              <a:buNone/>
            </a:pPr>
            <a:endParaRPr lang="en-US" altLang="ja-JP" dirty="0"/>
          </a:p>
          <a:p>
            <a:r>
              <a:rPr lang="ja-JP" altLang="en-US" dirty="0" smtClean="0"/>
              <a:t>音楽</a:t>
            </a:r>
            <a:r>
              <a:rPr lang="ja-JP" altLang="en-US" dirty="0" smtClean="0"/>
              <a:t>データをジャンル分けし観光地推薦動画とマッチングすることでユーザー</a:t>
            </a:r>
            <a:r>
              <a:rPr lang="ja-JP" altLang="en-US" dirty="0" smtClean="0"/>
              <a:t>に，より</a:t>
            </a:r>
            <a:r>
              <a:rPr lang="ja-JP" altLang="en-US" dirty="0" smtClean="0"/>
              <a:t>観光地を印象深くできると考えた．</a:t>
            </a:r>
            <a:endParaRPr lang="ja-JP" altLang="en-US" dirty="0"/>
          </a:p>
          <a:p>
            <a:pPr marL="0" indent="0">
              <a:buNone/>
            </a:pPr>
            <a:endParaRPr lang="en-US" altLang="ja-JP" dirty="0" smtClean="0"/>
          </a:p>
          <a:p>
            <a:r>
              <a:rPr lang="ja-JP" altLang="en-US" dirty="0" smtClean="0"/>
              <a:t>現在ではスマートフォンなどで誰も音楽を作成することが可能になっている．そのため</a:t>
            </a:r>
            <a:r>
              <a:rPr lang="en-US" altLang="ja-JP" dirty="0" smtClean="0"/>
              <a:t>SNS</a:t>
            </a:r>
            <a:r>
              <a:rPr lang="ja-JP" altLang="en-US" dirty="0" smtClean="0"/>
              <a:t>などに投稿される音楽の量が大量になってきた．</a:t>
            </a:r>
            <a:r>
              <a:rPr lang="en-US" altLang="ja-JP" dirty="0" smtClean="0"/>
              <a:t/>
            </a:r>
            <a:br>
              <a:rPr lang="en-US" altLang="ja-JP" dirty="0" smtClean="0"/>
            </a:br>
            <a:r>
              <a:rPr lang="ja-JP" altLang="en-US" dirty="0" smtClean="0"/>
              <a:t>大量</a:t>
            </a:r>
            <a:r>
              <a:rPr lang="ja-JP" altLang="en-US" dirty="0"/>
              <a:t>のデータを処理する</a:t>
            </a:r>
            <a:r>
              <a:rPr lang="ja-JP" altLang="en-US" dirty="0" smtClean="0"/>
              <a:t>場合，</a:t>
            </a:r>
            <a:r>
              <a:rPr lang="en-US" altLang="ja-JP" dirty="0" smtClean="0"/>
              <a:t>1</a:t>
            </a:r>
            <a:r>
              <a:rPr lang="ja-JP" altLang="en-US" dirty="0"/>
              <a:t>台</a:t>
            </a:r>
            <a:r>
              <a:rPr lang="ja-JP" altLang="en-US" dirty="0" smtClean="0"/>
              <a:t>のサーバー</a:t>
            </a:r>
            <a:r>
              <a:rPr lang="ja-JP" altLang="en-US" dirty="0" smtClean="0"/>
              <a:t>で処理</a:t>
            </a:r>
            <a:r>
              <a:rPr lang="ja-JP" altLang="en-US" dirty="0"/>
              <a:t>する速度にも限界が</a:t>
            </a:r>
            <a:r>
              <a:rPr lang="ja-JP" altLang="en-US" dirty="0" smtClean="0"/>
              <a:t>ある</a:t>
            </a: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a:t>
            </a:r>
            <a:r>
              <a:rPr kumimoji="1" lang="ja-JP" altLang="en-US" dirty="0" smtClean="0"/>
              <a:t>ため，ジャンル</a:t>
            </a:r>
            <a:r>
              <a:rPr kumimoji="1" lang="ja-JP" altLang="en-US" dirty="0" smtClean="0"/>
              <a:t>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a:t>
            </a:r>
            <a:r>
              <a:rPr lang="ja-JP" altLang="en-US" dirty="0" smtClean="0"/>
              <a:t>が</a:t>
            </a:r>
            <a:r>
              <a:rPr lang="ja-JP" altLang="en-US" dirty="0" smtClean="0"/>
              <a:t>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r>
              <a:rPr lang="ja-JP" altLang="en-US" sz="2200" dirty="0" smtClean="0"/>
              <a:t>）</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lang="en-US" altLang="ja-JP" dirty="0" smtClean="0"/>
              <a:t>SNS</a:t>
            </a:r>
            <a:r>
              <a:rPr kumimoji="1" lang="ja-JP" altLang="en-US" dirty="0" smtClean="0"/>
              <a:t>などに投稿された大量の音楽データをジャンル分け</a:t>
            </a:r>
            <a:r>
              <a:rPr kumimoji="1" lang="ja-JP" altLang="en-US" dirty="0" smtClean="0"/>
              <a:t>し，観光地</a:t>
            </a:r>
            <a:r>
              <a:rPr kumimoji="1" lang="ja-JP" altLang="en-US" dirty="0" smtClean="0"/>
              <a:t>推薦動画とマッチング</a:t>
            </a:r>
            <a:r>
              <a:rPr kumimoji="1" lang="ja-JP" altLang="en-US" dirty="0" smtClean="0"/>
              <a:t>する</a:t>
            </a:r>
            <a:r>
              <a:rPr lang="ja-JP" altLang="en-US" dirty="0"/>
              <a:t>システム</a:t>
            </a:r>
            <a:r>
              <a:rPr lang="ja-JP" altLang="en-US" dirty="0"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r>
              <a:rPr kumimoji="1" lang="ja-JP" altLang="en-US" dirty="0" smtClean="0"/>
              <a:t>実験</a:t>
            </a:r>
            <a:r>
              <a:rPr kumimoji="1" lang="ja-JP" altLang="en-US" dirty="0" smtClean="0"/>
              <a:t>システムの作成．</a:t>
            </a:r>
            <a:endParaRPr kumimoji="1" lang="en-US" altLang="ja-JP" dirty="0" smtClean="0"/>
          </a:p>
          <a:p>
            <a:pPr marL="0" indent="0">
              <a:buNone/>
            </a:pPr>
            <a:endParaRPr lang="en-US" altLang="ja-JP" dirty="0"/>
          </a:p>
          <a:p>
            <a:pPr marL="0" indent="0">
              <a:buNone/>
            </a:pPr>
            <a:endParaRPr kumimoji="1" lang="en-US" altLang="ja-JP" dirty="0" smtClean="0"/>
          </a:p>
          <a:p>
            <a:r>
              <a:rPr lang="ja-JP" altLang="en-US" dirty="0" smtClean="0"/>
              <a:t>実験</a:t>
            </a:r>
            <a:r>
              <a:rPr lang="ja-JP" altLang="en-US" dirty="0" smtClean="0"/>
              <a:t>に</a:t>
            </a:r>
            <a:r>
              <a:rPr lang="ja-JP" altLang="en-US" dirty="0" smtClean="0"/>
              <a:t>よる，実現</a:t>
            </a:r>
            <a:r>
              <a:rPr lang="ja-JP" altLang="en-US" dirty="0" smtClean="0"/>
              <a:t>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a:t>
            </a:r>
            <a:r>
              <a:rPr kumimoji="1" lang="ja-JP" altLang="en-US" sz="1400" dirty="0" smtClean="0"/>
              <a:t>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a:t>
            </a:r>
            <a:r>
              <a:rPr kumimoji="1" lang="ja-JP" altLang="en-US" dirty="0" smtClean="0"/>
              <a:t>ので，“</a:t>
            </a:r>
            <a:r>
              <a:rPr kumimoji="1" lang="ja-JP" altLang="en-US" dirty="0" smtClean="0"/>
              <a:t>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a:t>
            </a:r>
            <a:r>
              <a:rPr kumimoji="1" lang="ja-JP" altLang="en-US" dirty="0" smtClean="0"/>
              <a:t>時間</a:t>
            </a:r>
            <a:r>
              <a:rPr lang="ja-JP" altLang="en-US" dirty="0" smtClean="0"/>
              <a:t>，</a:t>
            </a:r>
            <a:r>
              <a:rPr kumimoji="1" lang="ja-JP" altLang="en-US" dirty="0" smtClean="0"/>
              <a:t>縦軸</a:t>
            </a:r>
            <a:r>
              <a:rPr kumimoji="1" lang="ja-JP" altLang="en-US" dirty="0" smtClean="0"/>
              <a:t>に周波数を</a:t>
            </a:r>
            <a:r>
              <a:rPr kumimoji="1" lang="ja-JP" altLang="en-US" dirty="0" smtClean="0"/>
              <a:t>表した</a:t>
            </a:r>
            <a:r>
              <a:rPr lang="en-US" altLang="ja-JP" dirty="0"/>
              <a:t/>
            </a:r>
            <a:br>
              <a:rPr lang="en-US" altLang="ja-JP" dirty="0"/>
            </a:br>
            <a:r>
              <a:rPr kumimoji="1" lang="ja-JP" altLang="en-US" dirty="0" smtClean="0"/>
              <a:t>スペクトログラム</a:t>
            </a:r>
            <a:r>
              <a:rPr lang="ja-JP" altLang="en-US" dirty="0"/>
              <a:t>に</a:t>
            </a:r>
            <a:r>
              <a:rPr kumimoji="1" lang="ja-JP" altLang="en-US" dirty="0" smtClean="0"/>
              <a:t>するプログラムの作成を</a:t>
            </a:r>
            <a:r>
              <a:rPr kumimoji="1" lang="ja-JP" altLang="en-US" dirty="0" smtClean="0"/>
              <a:t>した．</a:t>
            </a:r>
            <a:r>
              <a:rPr lang="en-US" altLang="ja-JP" dirty="0"/>
              <a:t/>
            </a:r>
            <a:br>
              <a:rPr lang="en-US" altLang="ja-JP" dirty="0"/>
            </a:br>
            <a:r>
              <a:rPr lang="ja-JP" altLang="en-US" dirty="0" smtClean="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706</TotalTime>
  <Words>451</Words>
  <Application>Microsoft Office PowerPoint</Application>
  <PresentationFormat>画面に合わせる (4:3)</PresentationFormat>
  <Paragraphs>74</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関連研究</vt:lpstr>
      <vt:lpstr>研究動機</vt:lpstr>
      <vt:lpstr>研究課題</vt:lpstr>
      <vt:lpstr>研究目的</vt:lpstr>
      <vt:lpstr>システム概要</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74</cp:revision>
  <dcterms:created xsi:type="dcterms:W3CDTF">2018-06-14T09:18:55Z</dcterms:created>
  <dcterms:modified xsi:type="dcterms:W3CDTF">2021-07-27T08:31:37Z</dcterms:modified>
</cp:coreProperties>
</file>