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2311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smtClean="0"/>
              <a:t>ラウンドロビン</a:t>
            </a:r>
            <a:r>
              <a:rPr lang="ja-JP" altLang="en-US" sz="2800" dirty="0"/>
              <a:t>を利用した観光地推薦動画に使用</a:t>
            </a:r>
            <a:r>
              <a:rPr lang="ja-JP" altLang="en-US" sz="2800" dirty="0" smtClean="0"/>
              <a:t>する</a:t>
            </a:r>
            <a:endParaRPr lang="en-US" altLang="ja-JP" sz="2800" dirty="0" smtClean="0"/>
          </a:p>
          <a:p>
            <a:pPr algn="ctr"/>
            <a:r>
              <a:rPr lang="ja-JP" altLang="en-US" sz="2800" dirty="0" smtClean="0"/>
              <a:t>大量</a:t>
            </a:r>
            <a:r>
              <a:rPr lang="ja-JP" altLang="en-US" sz="2800" dirty="0"/>
              <a:t>音楽</a:t>
            </a:r>
            <a:r>
              <a:rPr lang="ja-JP" altLang="en-US" sz="2800" dirty="0" smtClean="0"/>
              <a:t>のジャンル</a:t>
            </a:r>
            <a:r>
              <a:rPr lang="ja-JP" altLang="en-US" sz="2800" dirty="0"/>
              <a:t>分けとその</a:t>
            </a:r>
            <a:r>
              <a:rPr lang="ja-JP" altLang="en-US" sz="2800" dirty="0" smtClean="0"/>
              <a:t>マッチング</a:t>
            </a:r>
            <a:endParaRPr lang="en-US" altLang="ja-JP" sz="2800" dirty="0" smtClean="0"/>
          </a:p>
          <a:p>
            <a:pPr algn="ctr"/>
            <a:r>
              <a:rPr kumimoji="1" lang="en-US" altLang="ja-JP" dirty="0" smtClean="0"/>
              <a:t>1821144 </a:t>
            </a:r>
            <a:r>
              <a:rPr lang="ja-JP" altLang="en-US" dirty="0" smtClean="0"/>
              <a:t> </a:t>
            </a:r>
            <a:r>
              <a:rPr kumimoji="1" lang="ja-JP" altLang="en-US" dirty="0" smtClean="0"/>
              <a:t>吉井 智哉　</a:t>
            </a:r>
            <a:r>
              <a:rPr lang="ja-JP" altLang="en-US" dirty="0" smtClean="0"/>
              <a:t>指導</a:t>
            </a:r>
            <a:r>
              <a:rPr lang="ja-JP" altLang="en-US" dirty="0"/>
              <a:t>教員：鷹野孝</a:t>
            </a:r>
            <a:r>
              <a:rPr lang="ja-JP" altLang="en-US" dirty="0" smtClean="0"/>
              <a:t>典</a:t>
            </a:r>
            <a:endParaRPr lang="ja-JP" altLang="en-US" dirty="0"/>
          </a:p>
        </p:txBody>
      </p:sp>
      <p:sp>
        <p:nvSpPr>
          <p:cNvPr id="7" name="テキスト ボックス 6"/>
          <p:cNvSpPr txBox="1"/>
          <p:nvPr/>
        </p:nvSpPr>
        <p:spPr>
          <a:xfrm>
            <a:off x="5883965" y="1237445"/>
            <a:ext cx="3260035"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07/29</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544</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61</cp:revision>
  <dcterms:created xsi:type="dcterms:W3CDTF">2018-06-14T09:18:55Z</dcterms:created>
  <dcterms:modified xsi:type="dcterms:W3CDTF">2021-07-27T06:48:05Z</dcterms:modified>
</cp:coreProperties>
</file>