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59" r:id="rId5"/>
    <p:sldId id="261" r:id="rId6"/>
    <p:sldId id="262" r:id="rId7"/>
    <p:sldId id="258" r:id="rId8"/>
    <p:sldId id="265"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6" autoAdjust="0"/>
    <p:restoredTop sz="94660"/>
  </p:normalViewPr>
  <p:slideViewPr>
    <p:cSldViewPr snapToGrid="0">
      <p:cViewPr varScale="1">
        <p:scale>
          <a:sx n="80" d="100"/>
          <a:sy n="80" d="100"/>
        </p:scale>
        <p:origin x="72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smtClean="0"/>
              <a:t>・</a:t>
            </a:r>
            <a:r>
              <a:rPr lang="ja-JP" altLang="en-US" smtClean="0"/>
              <a:t>既存</a:t>
            </a:r>
            <a:r>
              <a:rPr lang="ja-JP" altLang="en-US" smtClean="0"/>
              <a:t>の</a:t>
            </a:r>
            <a:r>
              <a:rPr lang="ja-JP" altLang="en-US" dirty="0"/>
              <a:t>観光地</a:t>
            </a:r>
            <a:r>
              <a:rPr lang="ja-JP" altLang="en-US" dirty="0" smtClean="0"/>
              <a:t>推薦システムでは推薦される観光地の情報は，画像が</a:t>
            </a:r>
            <a:r>
              <a:rPr lang="ja-JP" altLang="en-US" dirty="0" smtClean="0"/>
              <a:t>主</a:t>
            </a:r>
            <a:r>
              <a:rPr lang="ja-JP" altLang="en-US" dirty="0"/>
              <a:t>で</a:t>
            </a:r>
            <a:r>
              <a:rPr lang="ja-JP" altLang="en-US" dirty="0" smtClean="0"/>
              <a:t>ある．</a:t>
            </a:r>
            <a:endParaRPr lang="en-US" altLang="ja-JP" dirty="0" smtClean="0"/>
          </a:p>
          <a:p>
            <a:pPr marL="0" indent="0">
              <a:buNone/>
            </a:pPr>
            <a:r>
              <a:rPr lang="ja-JP" altLang="en-US" dirty="0" smtClean="0"/>
              <a:t>画像よりも動画を使用したほうが観光地をより印象深くできるのではないだろうか。</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a:t>
            </a:r>
            <a:r>
              <a:rPr lang="ja-JP" altLang="en-US" dirty="0" smtClean="0"/>
              <a:t>でユーザーに、より</a:t>
            </a:r>
            <a:r>
              <a:rPr lang="ja-JP" altLang="en-US" dirty="0" smtClean="0"/>
              <a:t>観光地</a:t>
            </a:r>
            <a:r>
              <a:rPr lang="ja-JP" altLang="en-US" dirty="0" smtClean="0"/>
              <a:t>を</a:t>
            </a:r>
            <a:r>
              <a:rPr lang="ja-JP" altLang="en-US" dirty="0" smtClean="0"/>
              <a:t>印象深くできる</a:t>
            </a:r>
            <a:r>
              <a:rPr lang="ja-JP" altLang="en-US" dirty="0" smtClean="0"/>
              <a:t>と</a:t>
            </a:r>
            <a:r>
              <a:rPr lang="ja-JP" altLang="en-US" dirty="0" smtClean="0"/>
              <a:t>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a:t>
            </a:r>
            <a:r>
              <a:rPr kumimoji="1" lang="ja-JP" altLang="en-US" dirty="0" smtClean="0"/>
              <a:t>分けした音楽と観光地推薦動画を合わせる想定をしているため，ジャンル分けした音楽と動画をどのように組み合わせるとより</a:t>
            </a:r>
            <a:r>
              <a:rPr kumimoji="1" lang="ja-JP" altLang="en-US" dirty="0" smtClean="0"/>
              <a:t>観光地</a:t>
            </a:r>
            <a:r>
              <a:rPr lang="ja-JP" altLang="en-US" dirty="0"/>
              <a:t>の印象</a:t>
            </a:r>
            <a:r>
              <a:rPr lang="ja-JP" altLang="en-US" dirty="0" smtClean="0"/>
              <a:t>を残</a:t>
            </a:r>
            <a:r>
              <a:rPr lang="ja-JP" altLang="en-US" dirty="0" smtClean="0"/>
              <a:t>しやすく</a:t>
            </a:r>
            <a:r>
              <a:rPr lang="ja-JP" altLang="en-US" dirty="0" smtClean="0"/>
              <a:t>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堂々、元気が出る、切ない、激しい、滑稽、かわいい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気持になる、楽しい、暗い気持ちになる、</a:t>
            </a:r>
            <a:r>
              <a:rPr lang="ja-JP" altLang="en-US" sz="2200" dirty="0" smtClean="0"/>
              <a:t>悲しい）</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a:t>
            </a:r>
            <a:r>
              <a:rPr lang="ja-JP" altLang="en-US" sz="2100" dirty="0"/>
              <a:t>、積極的な、強気な、穏やかな、消極的な、弱気な）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a:t>
            </a:r>
            <a:r>
              <a:rPr kumimoji="1" lang="ja-JP" altLang="en-US" dirty="0" smtClean="0"/>
              <a:t>投稿された大量の音楽データをジャンル分けし，観光地推薦動画とマッチング</a:t>
            </a:r>
            <a:r>
              <a:rPr kumimoji="1" lang="ja-JP" altLang="en-US" dirty="0" smtClean="0"/>
              <a:t>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による、実現可能性の評価．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a:t>
            </a:r>
            <a:r>
              <a:rPr kumimoji="1" lang="ja-JP" altLang="en-US" sz="1400" dirty="0" smtClean="0"/>
              <a:t>かの</a:t>
            </a:r>
            <a:r>
              <a:rPr kumimoji="1" lang="ja-JP" altLang="en-US" sz="1400" dirty="0" smtClean="0"/>
              <a:t>サーバーに処理を</a:t>
            </a:r>
            <a:r>
              <a:rPr kumimoji="1" lang="ja-JP" altLang="en-US" sz="1400" dirty="0" err="1" smtClean="0"/>
              <a:t>に</a:t>
            </a:r>
            <a:r>
              <a:rPr kumimoji="1" lang="ja-JP" altLang="en-US" sz="1400" dirty="0" smtClean="0"/>
              <a:t>分散</a:t>
            </a:r>
            <a:endParaRPr kumimoji="1" lang="ja-JP" altLang="en-US" sz="1400"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a:t>
            </a:r>
            <a:r>
              <a:rPr kumimoji="1" lang="ja-JP" altLang="en-US" dirty="0" smtClean="0"/>
              <a:t>時間</a:t>
            </a:r>
            <a:r>
              <a:rPr lang="ja-JP" altLang="en-US" dirty="0"/>
              <a:t>，</a:t>
            </a:r>
            <a:r>
              <a:rPr kumimoji="1" lang="ja-JP" altLang="en-US" dirty="0" smtClean="0"/>
              <a:t>縦軸</a:t>
            </a:r>
            <a:r>
              <a:rPr kumimoji="1" lang="ja-JP" altLang="en-US" dirty="0" smtClean="0"/>
              <a:t>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a:t>
            </a:r>
            <a:r>
              <a:rPr kumimoji="1" lang="ja-JP" altLang="en-US" dirty="0" smtClean="0"/>
              <a:t>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564</TotalTime>
  <Words>498</Words>
  <Application>Microsoft Office PowerPoint</Application>
  <PresentationFormat>画面に合わせる (4:3)</PresentationFormat>
  <Paragraphs>76</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研究課題</vt:lpstr>
      <vt:lpstr>研究目的</vt:lpstr>
      <vt:lpstr>システム概要</vt:lpstr>
      <vt:lpstr>関連研究</vt:lpstr>
      <vt:lpstr>進捗状況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54</cp:revision>
  <dcterms:created xsi:type="dcterms:W3CDTF">2018-06-14T09:18:55Z</dcterms:created>
  <dcterms:modified xsi:type="dcterms:W3CDTF">2021-07-25T18:35:37Z</dcterms:modified>
</cp:coreProperties>
</file>