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36"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する大量音楽のジャンル付け</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16</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lstStyle/>
          <a:p>
            <a:pPr marL="0" indent="0">
              <a:buNone/>
            </a:pPr>
            <a:r>
              <a:rPr kumimoji="1" lang="ja-JP" altLang="en-US" dirty="0" smtClean="0"/>
              <a:t>現在では誰でも音楽データをインターネット上にアップロードできるようになっている。その音楽データのジャンル分けをしたい。</a:t>
            </a:r>
            <a:endParaRPr kumimoji="1" lang="en-US" altLang="ja-JP" dirty="0" smtClean="0"/>
          </a:p>
          <a:p>
            <a:pPr marL="0" indent="0">
              <a:buNone/>
            </a:pPr>
            <a:endParaRPr lang="en-US" altLang="ja-JP" dirty="0"/>
          </a:p>
          <a:p>
            <a:pPr marL="0" indent="0">
              <a:buNone/>
            </a:pPr>
            <a:r>
              <a:rPr kumimoji="1" lang="ja-JP" altLang="en-US" dirty="0" smtClean="0"/>
              <a:t>ジャンル分けをすることで観光地推薦動画</a:t>
            </a:r>
            <a:r>
              <a:rPr kumimoji="1" lang="ja-JP" altLang="en-US" dirty="0" smtClean="0"/>
              <a:t>に合わせて</a:t>
            </a:r>
            <a:r>
              <a:rPr kumimoji="1" lang="en-US" altLang="ja-JP" dirty="0" smtClean="0"/>
              <a:t>BGM</a:t>
            </a:r>
            <a:r>
              <a:rPr kumimoji="1" lang="ja-JP" altLang="en-US" dirty="0" smtClean="0"/>
              <a:t>を設定することで、より観光地をイメージしやすくしたい。</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音楽動画への印象評価データセット構築とその特性の調査</a:t>
            </a:r>
            <a:endParaRPr kumimoji="1" lang="en-US" altLang="ja-JP" dirty="0" smtClean="0"/>
          </a:p>
          <a:p>
            <a:pPr marL="0" indent="0">
              <a:buNone/>
            </a:pPr>
            <a:r>
              <a:rPr kumimoji="1" lang="en-US" altLang="ja-JP" dirty="0" smtClean="0"/>
              <a:t>[2015]</a:t>
            </a:r>
            <a:r>
              <a:rPr kumimoji="1" lang="ja-JP" altLang="en-US" dirty="0" smtClean="0"/>
              <a:t>大野直樹、中村聡史、山本岳洋、後藤真孝</a:t>
            </a:r>
            <a:endParaRPr kumimoji="1" lang="en-US" altLang="ja-JP" dirty="0" smtClean="0"/>
          </a:p>
          <a:p>
            <a:pPr marL="0" indent="0">
              <a:buNone/>
            </a:pPr>
            <a:r>
              <a:rPr lang="ja-JP" altLang="en-US" dirty="0" smtClean="0"/>
              <a:t>こちらの印象評価を参考にした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ジャンル分けした音楽と観光地推薦動画を合わせる想定をしているため音楽と動画をどのようにマッチングさせるか。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pPr marL="0" indent="0">
              <a:buNone/>
            </a:pPr>
            <a:r>
              <a:rPr lang="ja-JP" altLang="en-US" dirty="0"/>
              <a:t>現在ではアップロードされる音楽データが大量なため、その大量の音楽データを高速に処理する必要が出てきた。</a:t>
            </a:r>
            <a:endParaRPr lang="en-US" altLang="ja-JP" dirty="0"/>
          </a:p>
          <a:p>
            <a:pPr marL="0" indent="0">
              <a:buNone/>
            </a:pPr>
            <a:endParaRPr lang="en-US" altLang="ja-JP" dirty="0"/>
          </a:p>
          <a:p>
            <a:pPr marL="0" indent="0">
              <a:buNone/>
            </a:pPr>
            <a:r>
              <a:rPr lang="en-US" altLang="ja-JP" dirty="0"/>
              <a:t>1</a:t>
            </a:r>
            <a:r>
              <a:rPr lang="ja-JP" altLang="en-US" dirty="0"/>
              <a:t>代のみで処理する場合、処理する速度にも限界があるため処理を複数台に分けることでさらに高速化を目指す必要がある。</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kumimoji="1" lang="ja-JP" altLang="en-US" dirty="0" smtClean="0"/>
              <a:t>観光地推薦で推薦される観光地に合う音楽を付けることで観光地の印象をより深くすることを目的とする。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ラウンドロビン方式を利用することでいくつかのサーバーに処理を割り振ることで高速化を実現する。</a:t>
            </a:r>
            <a:endParaRPr kumimoji="1" lang="en-US" altLang="ja-JP" dirty="0" smtClean="0"/>
          </a:p>
          <a:p>
            <a:pPr marL="0" indent="0">
              <a:buNone/>
            </a:pPr>
            <a:endParaRPr lang="en-US" altLang="ja-JP" dirty="0"/>
          </a:p>
          <a:p>
            <a:pPr marL="0" indent="0">
              <a:buNone/>
            </a:pPr>
            <a:r>
              <a:rPr kumimoji="1" lang="ja-JP" altLang="en-US" dirty="0" smtClean="0"/>
              <a:t>観光地推薦動画の印象を深めるために音楽をジャンル分けするため曲の長さを</a:t>
            </a:r>
            <a:r>
              <a:rPr kumimoji="1" lang="en-US" altLang="ja-JP" dirty="0" smtClean="0"/>
              <a:t>30</a:t>
            </a:r>
            <a:r>
              <a:rPr kumimoji="1" lang="ja-JP" altLang="en-US" dirty="0" smtClean="0"/>
              <a:t>秒程度と想定している。</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42246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p:txBody>
          <a:bodyPr/>
          <a:lstStyle/>
          <a:p>
            <a:pPr marL="0" indent="0">
              <a:buNone/>
            </a:pPr>
            <a:r>
              <a:rPr kumimoji="1" lang="ja-JP" altLang="en-US" dirty="0" smtClean="0"/>
              <a:t>・画像認識でのジャンル分けシステムの作成</a:t>
            </a:r>
            <a:endParaRPr kumimoji="1" lang="en-US" altLang="ja-JP" dirty="0" smtClean="0"/>
          </a:p>
          <a:p>
            <a:pPr marL="0" indent="0">
              <a:buNone/>
            </a:pPr>
            <a:endParaRPr lang="en-US" altLang="ja-JP" dirty="0"/>
          </a:p>
          <a:p>
            <a:pPr marL="0" indent="0">
              <a:buNone/>
            </a:pPr>
            <a:r>
              <a:rPr kumimoji="1" lang="ja-JP" altLang="en-US" dirty="0" smtClean="0"/>
              <a:t>・ラウンドロビンシステムの作成</a:t>
            </a:r>
            <a:endParaRPr kumimoji="1" lang="en-US" altLang="ja-JP" dirty="0" smtClean="0"/>
          </a:p>
          <a:p>
            <a:pPr marL="0" indent="0">
              <a:buNone/>
            </a:pPr>
            <a:endParaRPr lang="en-US" altLang="ja-JP" dirty="0"/>
          </a:p>
          <a:p>
            <a:pPr marL="0" indent="0">
              <a:buNone/>
            </a:pPr>
            <a:r>
              <a:rPr kumimoji="1" lang="ja-JP" altLang="en-US" dirty="0" smtClean="0"/>
              <a:t>・観光地推薦動画とジャンル分けした音楽のマッチングシステムの作成</a:t>
            </a:r>
            <a:endParaRPr kumimoji="1" lang="en-US" altLang="ja-JP" dirty="0" smtClean="0"/>
          </a:p>
          <a:p>
            <a:pPr marL="0" indent="0">
              <a:buNone/>
            </a:pPr>
            <a:endParaRPr lang="en-US" altLang="ja-JP" dirty="0"/>
          </a:p>
          <a:p>
            <a:pPr marL="0" indent="0">
              <a:buNone/>
            </a:pPr>
            <a:r>
              <a:rPr kumimoji="1" lang="ja-JP" altLang="en-US" dirty="0" smtClean="0"/>
              <a:t>・論文執筆</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326</Words>
  <Application>Microsoft Office PowerPoint</Application>
  <PresentationFormat>画面に合わせる (4:3)</PresentationFormat>
  <Paragraphs>41</Paragraphs>
  <Slides>8</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ラウンドロビンを利用した観光地推薦動画に使用する大量音楽のジャンル付け</vt:lpstr>
      <vt:lpstr>研究背景</vt:lpstr>
      <vt:lpstr>関連研究</vt:lpstr>
      <vt:lpstr>研究課題</vt:lpstr>
      <vt:lpstr>研究動機</vt:lpstr>
      <vt:lpstr>研究目的</vt:lpstr>
      <vt:lpstr>本研究のアプローチ</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12</cp:revision>
  <dcterms:created xsi:type="dcterms:W3CDTF">2018-06-14T09:18:55Z</dcterms:created>
  <dcterms:modified xsi:type="dcterms:W3CDTF">2021-07-21T03:06:05Z</dcterms:modified>
</cp:coreProperties>
</file>