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7" r:id="rId4"/>
    <p:sldId id="269" r:id="rId5"/>
    <p:sldId id="268" r:id="rId6"/>
    <p:sldId id="263" r:id="rId7"/>
    <p:sldId id="266" r:id="rId8"/>
    <p:sldId id="264" r:id="rId9"/>
    <p:sldId id="260" r:id="rId10"/>
    <p:sldId id="259"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2" autoAdjust="0"/>
    <p:restoredTop sz="94660"/>
  </p:normalViewPr>
  <p:slideViewPr>
    <p:cSldViewPr snapToGrid="0">
      <p:cViewPr varScale="1">
        <p:scale>
          <a:sx n="75" d="100"/>
          <a:sy n="75" d="100"/>
        </p:scale>
        <p:origin x="5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34BC9015-F5A6-4014-97DF-2577D9772A0C}" type="datetimeFigureOut">
              <a:rPr kumimoji="1" lang="ja-JP" altLang="en-US" smtClean="0"/>
              <a:t>2021/6/25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981577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4BC9015-F5A6-4014-97DF-2577D9772A0C}" type="datetimeFigureOut">
              <a:rPr kumimoji="1" lang="ja-JP" altLang="en-US" smtClean="0"/>
              <a:t>2021/6/25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769548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4BC9015-F5A6-4014-97DF-2577D9772A0C}" type="datetimeFigureOut">
              <a:rPr kumimoji="1" lang="ja-JP" altLang="en-US" smtClean="0"/>
              <a:t>2021/6/25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805307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4BC9015-F5A6-4014-97DF-2577D9772A0C}" type="datetimeFigureOut">
              <a:rPr kumimoji="1" lang="ja-JP" altLang="en-US" smtClean="0"/>
              <a:t>2021/6/25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3325573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34BC9015-F5A6-4014-97DF-2577D9772A0C}" type="datetimeFigureOut">
              <a:rPr kumimoji="1" lang="ja-JP" altLang="en-US" smtClean="0"/>
              <a:t>2021/6/25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2161500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34BC9015-F5A6-4014-97DF-2577D9772A0C}" type="datetimeFigureOut">
              <a:rPr kumimoji="1" lang="ja-JP" altLang="en-US" smtClean="0"/>
              <a:t>2021/6/25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3033210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4BC9015-F5A6-4014-97DF-2577D9772A0C}" type="datetimeFigureOut">
              <a:rPr kumimoji="1" lang="ja-JP" altLang="en-US" smtClean="0"/>
              <a:t>2021/6/25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1287850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34BC9015-F5A6-4014-97DF-2577D9772A0C}" type="datetimeFigureOut">
              <a:rPr kumimoji="1" lang="ja-JP" altLang="en-US" smtClean="0"/>
              <a:t>2021/6/25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404619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4BC9015-F5A6-4014-97DF-2577D9772A0C}" type="datetimeFigureOut">
              <a:rPr kumimoji="1" lang="ja-JP" altLang="en-US" smtClean="0"/>
              <a:t>2021/6/25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2582469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4BC9015-F5A6-4014-97DF-2577D9772A0C}" type="datetimeFigureOut">
              <a:rPr kumimoji="1" lang="ja-JP" altLang="en-US" smtClean="0"/>
              <a:t>2021/6/25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178171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4BC9015-F5A6-4014-97DF-2577D9772A0C}" type="datetimeFigureOut">
              <a:rPr kumimoji="1" lang="ja-JP" altLang="en-US" smtClean="0"/>
              <a:t>2021/6/25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36332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BC9015-F5A6-4014-97DF-2577D9772A0C}" type="datetimeFigureOut">
              <a:rPr kumimoji="1" lang="ja-JP" altLang="en-US" smtClean="0"/>
              <a:t>2021/6/25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1800460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2"/>
            <a:ext cx="9880600" cy="3424237"/>
          </a:xfrm>
        </p:spPr>
        <p:txBody>
          <a:bodyPr>
            <a:normAutofit/>
          </a:bodyPr>
          <a:lstStyle/>
          <a:p>
            <a:r>
              <a:rPr kumimoji="1" lang="ja-JP" altLang="en-US" dirty="0" smtClean="0"/>
              <a:t>ラウンドロビンを利用した観光地推薦動画に使用する大量音楽のジャンル分け</a:t>
            </a:r>
            <a:endParaRPr kumimoji="1" lang="ja-JP" altLang="en-US" dirty="0"/>
          </a:p>
        </p:txBody>
      </p:sp>
    </p:spTree>
    <p:extLst>
      <p:ext uri="{BB962C8B-B14F-4D97-AF65-F5344CB8AC3E}">
        <p14:creationId xmlns:p14="http://schemas.microsoft.com/office/powerpoint/2010/main" val="3378487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smtClean="0"/>
              <a:t>ラウンドロビン方式</a:t>
            </a:r>
            <a:endParaRPr lang="ja-JP" altLang="en-US" dirty="0"/>
          </a:p>
        </p:txBody>
      </p:sp>
      <p:sp>
        <p:nvSpPr>
          <p:cNvPr id="3" name="コンテンツ プレースホルダー 2"/>
          <p:cNvSpPr txBox="1">
            <a:spLocks/>
          </p:cNvSpPr>
          <p:nvPr/>
        </p:nvSpPr>
        <p:spPr>
          <a:xfrm>
            <a:off x="838200" y="1813983"/>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mtClean="0"/>
              <a:t>複数のサーバーに均等に処理を振りわけるもの</a:t>
            </a:r>
            <a:endParaRPr lang="ja-JP" altLang="en-US" dirty="0"/>
          </a:p>
        </p:txBody>
      </p:sp>
      <p:sp>
        <p:nvSpPr>
          <p:cNvPr id="4" name="スライド番号プレースホルダー 3"/>
          <p:cNvSpPr>
            <a:spLocks noGrp="1"/>
          </p:cNvSpPr>
          <p:nvPr>
            <p:ph type="sldNum" sz="quarter" idx="12"/>
          </p:nvPr>
        </p:nvSpPr>
        <p:spPr>
          <a:xfrm>
            <a:off x="8610600" y="6356350"/>
            <a:ext cx="2743200" cy="365125"/>
          </a:xfrm>
        </p:spPr>
        <p:txBody>
          <a:bodyPr/>
          <a:lstStyle/>
          <a:p>
            <a:fld id="{82B0F181-4DAC-4AF6-AAF0-BC662F10B70B}" type="slidenum">
              <a:rPr kumimoji="1" lang="ja-JP" altLang="en-US" smtClean="0"/>
              <a:t>10</a:t>
            </a:fld>
            <a:endParaRPr kumimoji="1" lang="ja-JP" altLang="en-US"/>
          </a:p>
        </p:txBody>
      </p:sp>
      <p:sp>
        <p:nvSpPr>
          <p:cNvPr id="5" name="正方形/長方形 4"/>
          <p:cNvSpPr/>
          <p:nvPr/>
        </p:nvSpPr>
        <p:spPr>
          <a:xfrm>
            <a:off x="1439333" y="3564467"/>
            <a:ext cx="2286000" cy="133773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smtClean="0"/>
              <a:t>負荷分散装置</a:t>
            </a:r>
            <a:endParaRPr kumimoji="1" lang="ja-JP" altLang="en-US" dirty="0"/>
          </a:p>
        </p:txBody>
      </p:sp>
      <p:sp>
        <p:nvSpPr>
          <p:cNvPr id="6" name="正方形/長方形 5"/>
          <p:cNvSpPr/>
          <p:nvPr/>
        </p:nvSpPr>
        <p:spPr>
          <a:xfrm>
            <a:off x="8195733" y="2569897"/>
            <a:ext cx="1515534" cy="72813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smtClean="0"/>
              <a:t>サーバー</a:t>
            </a:r>
            <a:endParaRPr kumimoji="1" lang="ja-JP" altLang="en-US" dirty="0"/>
          </a:p>
        </p:txBody>
      </p:sp>
      <p:sp>
        <p:nvSpPr>
          <p:cNvPr id="7" name="正方形/長方形 6"/>
          <p:cNvSpPr/>
          <p:nvPr/>
        </p:nvSpPr>
        <p:spPr>
          <a:xfrm>
            <a:off x="8195733" y="3869266"/>
            <a:ext cx="1515534" cy="72813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smtClean="0"/>
              <a:t>サーバー</a:t>
            </a:r>
            <a:endParaRPr kumimoji="1" lang="ja-JP" altLang="en-US" dirty="0"/>
          </a:p>
        </p:txBody>
      </p:sp>
      <p:sp>
        <p:nvSpPr>
          <p:cNvPr id="8" name="正方形/長方形 7"/>
          <p:cNvSpPr/>
          <p:nvPr/>
        </p:nvSpPr>
        <p:spPr>
          <a:xfrm>
            <a:off x="8195733" y="5168635"/>
            <a:ext cx="1515534" cy="72813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smtClean="0"/>
              <a:t>サーバー</a:t>
            </a:r>
            <a:endParaRPr kumimoji="1" lang="ja-JP" altLang="en-US" dirty="0"/>
          </a:p>
        </p:txBody>
      </p:sp>
      <p:cxnSp>
        <p:nvCxnSpPr>
          <p:cNvPr id="9" name="カギ線コネクタ 8"/>
          <p:cNvCxnSpPr>
            <a:stCxn id="5" idx="3"/>
            <a:endCxn id="6" idx="1"/>
          </p:cNvCxnSpPr>
          <p:nvPr/>
        </p:nvCxnSpPr>
        <p:spPr>
          <a:xfrm flipV="1">
            <a:off x="3725333" y="2933964"/>
            <a:ext cx="4470400" cy="1299370"/>
          </a:xfrm>
          <a:prstGeom prst="bentConnector3">
            <a:avLst/>
          </a:prstGeom>
        </p:spPr>
        <p:style>
          <a:lnRef idx="1">
            <a:schemeClr val="dk1"/>
          </a:lnRef>
          <a:fillRef idx="0">
            <a:schemeClr val="dk1"/>
          </a:fillRef>
          <a:effectRef idx="0">
            <a:schemeClr val="dk1"/>
          </a:effectRef>
          <a:fontRef idx="minor">
            <a:schemeClr val="tx1"/>
          </a:fontRef>
        </p:style>
      </p:cxnSp>
      <p:cxnSp>
        <p:nvCxnSpPr>
          <p:cNvPr id="10" name="直線コネクタ 9"/>
          <p:cNvCxnSpPr>
            <a:endCxn id="7" idx="1"/>
          </p:cNvCxnSpPr>
          <p:nvPr/>
        </p:nvCxnSpPr>
        <p:spPr>
          <a:xfrm>
            <a:off x="5969000" y="4233333"/>
            <a:ext cx="2226733" cy="0"/>
          </a:xfrm>
          <a:prstGeom prst="line">
            <a:avLst/>
          </a:prstGeom>
        </p:spPr>
        <p:style>
          <a:lnRef idx="1">
            <a:schemeClr val="dk1"/>
          </a:lnRef>
          <a:fillRef idx="0">
            <a:schemeClr val="dk1"/>
          </a:fillRef>
          <a:effectRef idx="0">
            <a:schemeClr val="dk1"/>
          </a:effectRef>
          <a:fontRef idx="minor">
            <a:schemeClr val="tx1"/>
          </a:fontRef>
        </p:style>
      </p:cxnSp>
      <p:cxnSp>
        <p:nvCxnSpPr>
          <p:cNvPr id="11" name="カギ線コネクタ 10"/>
          <p:cNvCxnSpPr>
            <a:endCxn id="8" idx="1"/>
          </p:cNvCxnSpPr>
          <p:nvPr/>
        </p:nvCxnSpPr>
        <p:spPr>
          <a:xfrm>
            <a:off x="5960533" y="4233333"/>
            <a:ext cx="2235200" cy="1299369"/>
          </a:xfrm>
          <a:prstGeom prst="bentConnector3">
            <a:avLst>
              <a:gd name="adj1" fmla="val 379"/>
            </a:avLst>
          </a:prstGeom>
        </p:spPr>
        <p:style>
          <a:lnRef idx="1">
            <a:schemeClr val="dk1"/>
          </a:lnRef>
          <a:fillRef idx="0">
            <a:schemeClr val="dk1"/>
          </a:fillRef>
          <a:effectRef idx="0">
            <a:schemeClr val="dk1"/>
          </a:effectRef>
          <a:fontRef idx="minor">
            <a:schemeClr val="tx1"/>
          </a:fontRef>
        </p:style>
      </p:cxnSp>
      <p:sp>
        <p:nvSpPr>
          <p:cNvPr id="12" name="正方形/長方形 11"/>
          <p:cNvSpPr/>
          <p:nvPr/>
        </p:nvSpPr>
        <p:spPr>
          <a:xfrm>
            <a:off x="7408333" y="2510630"/>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kumimoji="1" lang="en-US" altLang="ja-JP" sz="1100" dirty="0" smtClean="0"/>
              <a:t>1</a:t>
            </a:r>
            <a:endParaRPr kumimoji="1" lang="ja-JP" altLang="en-US" sz="1100" dirty="0"/>
          </a:p>
        </p:txBody>
      </p:sp>
      <p:sp>
        <p:nvSpPr>
          <p:cNvPr id="13" name="正方形/長方形 12"/>
          <p:cNvSpPr/>
          <p:nvPr/>
        </p:nvSpPr>
        <p:spPr>
          <a:xfrm>
            <a:off x="6517216" y="5082115"/>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lang="ja-JP" altLang="en-US" sz="1100" dirty="0"/>
              <a:t>６</a:t>
            </a:r>
            <a:endParaRPr kumimoji="1" lang="ja-JP" altLang="en-US" sz="1100" dirty="0"/>
          </a:p>
        </p:txBody>
      </p:sp>
      <p:sp>
        <p:nvSpPr>
          <p:cNvPr id="14" name="正方形/長方形 13"/>
          <p:cNvSpPr/>
          <p:nvPr/>
        </p:nvSpPr>
        <p:spPr>
          <a:xfrm>
            <a:off x="6536266" y="3719113"/>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lang="ja-JP" altLang="en-US" sz="1100" dirty="0"/>
              <a:t>５</a:t>
            </a:r>
            <a:endParaRPr kumimoji="1" lang="ja-JP" altLang="en-US" sz="1100" dirty="0"/>
          </a:p>
        </p:txBody>
      </p:sp>
      <p:sp>
        <p:nvSpPr>
          <p:cNvPr id="15" name="正方形/長方形 14"/>
          <p:cNvSpPr/>
          <p:nvPr/>
        </p:nvSpPr>
        <p:spPr>
          <a:xfrm>
            <a:off x="6536266" y="2512877"/>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lang="ja-JP" altLang="en-US" sz="1100" dirty="0"/>
              <a:t>４</a:t>
            </a:r>
            <a:endParaRPr kumimoji="1" lang="ja-JP" altLang="en-US" sz="1100" dirty="0"/>
          </a:p>
        </p:txBody>
      </p:sp>
      <p:sp>
        <p:nvSpPr>
          <p:cNvPr id="16" name="正方形/長方形 15"/>
          <p:cNvSpPr/>
          <p:nvPr/>
        </p:nvSpPr>
        <p:spPr>
          <a:xfrm>
            <a:off x="7421033" y="3723479"/>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lang="ja-JP" altLang="en-US" sz="1100" dirty="0"/>
              <a:t>２</a:t>
            </a:r>
            <a:endParaRPr kumimoji="1" lang="ja-JP" altLang="en-US" sz="1100" dirty="0"/>
          </a:p>
        </p:txBody>
      </p:sp>
      <p:sp>
        <p:nvSpPr>
          <p:cNvPr id="17" name="正方形/長方形 16"/>
          <p:cNvSpPr/>
          <p:nvPr/>
        </p:nvSpPr>
        <p:spPr>
          <a:xfrm>
            <a:off x="7408333" y="5082116"/>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lang="ja-JP" altLang="en-US" sz="1100" dirty="0"/>
              <a:t>３</a:t>
            </a:r>
            <a:endParaRPr kumimoji="1" lang="ja-JP" altLang="en-US" sz="1100" dirty="0"/>
          </a:p>
        </p:txBody>
      </p:sp>
    </p:spTree>
    <p:extLst>
      <p:ext uri="{BB962C8B-B14F-4D97-AF65-F5344CB8AC3E}">
        <p14:creationId xmlns:p14="http://schemas.microsoft.com/office/powerpoint/2010/main" val="416012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~6/18</a:t>
            </a:r>
            <a:r>
              <a:rPr kumimoji="1" lang="ja-JP" altLang="en-US" dirty="0" smtClean="0"/>
              <a:t>の作業</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kumimoji="1" lang="ja-JP" altLang="en-US" dirty="0" smtClean="0"/>
              <a:t>・この</a:t>
            </a:r>
            <a:r>
              <a:rPr kumimoji="1" lang="en-US" altLang="ja-JP" dirty="0" smtClean="0"/>
              <a:t>PP</a:t>
            </a:r>
            <a:r>
              <a:rPr kumimoji="1" lang="ja-JP" altLang="en-US" dirty="0" smtClean="0"/>
              <a:t>の作成</a:t>
            </a:r>
            <a:endParaRPr kumimoji="1" lang="en-US" altLang="ja-JP" dirty="0" smtClean="0"/>
          </a:p>
          <a:p>
            <a:pPr marL="0" indent="0">
              <a:buNone/>
            </a:pPr>
            <a:r>
              <a:rPr lang="ja-JP" altLang="en-US" dirty="0" smtClean="0"/>
              <a:t>・音楽のジャンル分け</a:t>
            </a:r>
            <a:r>
              <a:rPr lang="en-US" altLang="ja-JP" dirty="0" smtClean="0"/>
              <a:t>NN</a:t>
            </a:r>
            <a:r>
              <a:rPr lang="ja-JP" altLang="en-US" dirty="0" smtClean="0"/>
              <a:t>の調査</a:t>
            </a:r>
            <a:endParaRPr lang="en-US" altLang="ja-JP" dirty="0" smtClean="0"/>
          </a:p>
          <a:p>
            <a:pPr marL="0" indent="0">
              <a:buNone/>
            </a:pPr>
            <a:r>
              <a:rPr lang="en-US" altLang="ja-JP" dirty="0" smtClean="0"/>
              <a:t>	『</a:t>
            </a:r>
            <a:r>
              <a:rPr lang="en-US" altLang="ja-JP" b="1" dirty="0" err="1" smtClean="0"/>
              <a:t>Keras</a:t>
            </a:r>
            <a:r>
              <a:rPr lang="ja-JP" altLang="en-US" b="1" dirty="0"/>
              <a:t>を使って音楽をジャンル分けしてみた</a:t>
            </a:r>
            <a:r>
              <a:rPr lang="en-US" altLang="ja-JP" dirty="0" smtClean="0"/>
              <a:t>』</a:t>
            </a:r>
          </a:p>
          <a:p>
            <a:pPr marL="0" indent="0">
              <a:buNone/>
            </a:pPr>
            <a:r>
              <a:rPr lang="ja-JP" altLang="en-US" dirty="0" smtClean="0"/>
              <a:t>　　→</a:t>
            </a:r>
            <a:r>
              <a:rPr lang="en-US" altLang="ja-JP" dirty="0" smtClean="0"/>
              <a:t>https://qiita.com/1plus4/items/e8a102b349b5ae16f97d</a:t>
            </a:r>
          </a:p>
          <a:p>
            <a:pPr marL="0" indent="0">
              <a:buNone/>
            </a:pPr>
            <a:r>
              <a:rPr kumimoji="1" lang="ja-JP" altLang="en-US" dirty="0" smtClean="0"/>
              <a:t>・感情分類の調査</a:t>
            </a:r>
            <a:endParaRPr kumimoji="1" lang="en-US" altLang="ja-JP" dirty="0" smtClean="0"/>
          </a:p>
          <a:p>
            <a:pPr marL="0" indent="0">
              <a:buNone/>
            </a:pPr>
            <a:r>
              <a:rPr kumimoji="1" lang="en-US" altLang="ja-JP" sz="2400" dirty="0" smtClean="0"/>
              <a:t>	『</a:t>
            </a:r>
            <a:r>
              <a:rPr lang="ja-JP" altLang="en-US" sz="2400" dirty="0"/>
              <a:t>文章、表情、音声の感情分析に使えるデータセット</a:t>
            </a:r>
            <a:r>
              <a:rPr lang="ja-JP" altLang="en-US" sz="2400" dirty="0" smtClean="0"/>
              <a:t>まとめ</a:t>
            </a:r>
            <a:r>
              <a:rPr kumimoji="1" lang="en-US" altLang="ja-JP" sz="2400" dirty="0" smtClean="0"/>
              <a:t>』</a:t>
            </a:r>
          </a:p>
          <a:p>
            <a:pPr marL="914400" lvl="2" indent="0">
              <a:buNone/>
            </a:pPr>
            <a:r>
              <a:rPr lang="ja-JP" altLang="en-US" dirty="0" smtClean="0"/>
              <a:t>→</a:t>
            </a:r>
            <a:r>
              <a:rPr lang="en-US" altLang="ja-JP" dirty="0" smtClean="0"/>
              <a:t>https://lionbridge.ai/ja/datasets/15-free-sentiment-analysis-</a:t>
            </a:r>
            <a:r>
              <a:rPr lang="ja-JP" altLang="en-US" dirty="0" smtClean="0"/>
              <a:t>　　　　　　</a:t>
            </a:r>
            <a:r>
              <a:rPr lang="en-US" altLang="ja-JP" dirty="0" smtClean="0"/>
              <a:t>datasets-for-machine-learning/</a:t>
            </a:r>
          </a:p>
          <a:p>
            <a:pPr marL="914400" lvl="2" indent="0">
              <a:buNone/>
            </a:pPr>
            <a:r>
              <a:rPr kumimoji="1" lang="en-US" altLang="ja-JP" dirty="0"/>
              <a:t>『』</a:t>
            </a:r>
            <a:endParaRPr kumimoji="1" lang="en-US" altLang="ja-JP" dirty="0" smtClean="0"/>
          </a:p>
          <a:p>
            <a:pPr marL="0" indent="0">
              <a:buNone/>
            </a:pPr>
            <a:r>
              <a:rPr lang="ja-JP" altLang="en-US" dirty="0" smtClean="0"/>
              <a:t>・ラウンドロビンの説明</a:t>
            </a:r>
            <a:r>
              <a:rPr lang="en-US" altLang="ja-JP" dirty="0" smtClean="0"/>
              <a:t>PP</a:t>
            </a:r>
            <a:r>
              <a:rPr lang="ja-JP" altLang="en-US" dirty="0" smtClean="0"/>
              <a:t>の作成</a:t>
            </a:r>
            <a:endParaRPr kumimoji="1" lang="en-US" altLang="ja-JP" dirty="0" smtClean="0"/>
          </a:p>
          <a:p>
            <a:pPr marL="0" indent="0">
              <a:buNone/>
            </a:pPr>
            <a:endParaRPr kumimoji="1" lang="ja-JP" altLang="en-US" dirty="0"/>
          </a:p>
        </p:txBody>
      </p:sp>
    </p:spTree>
    <p:extLst>
      <p:ext uri="{BB962C8B-B14F-4D97-AF65-F5344CB8AC3E}">
        <p14:creationId xmlns:p14="http://schemas.microsoft.com/office/powerpoint/2010/main" val="2365286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～６</a:t>
            </a:r>
            <a:r>
              <a:rPr kumimoji="1" lang="en-US" altLang="ja-JP" dirty="0" smtClean="0"/>
              <a:t>/25</a:t>
            </a:r>
            <a:r>
              <a:rPr lang="ja-JP" altLang="en-US" dirty="0"/>
              <a:t>の作業</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sz="3200" dirty="0" smtClean="0"/>
              <a:t>環境設定</a:t>
            </a:r>
            <a:endParaRPr lang="en-US" altLang="ja-JP" sz="3200" dirty="0" smtClean="0"/>
          </a:p>
          <a:p>
            <a:pPr marL="0" indent="0">
              <a:buNone/>
            </a:pPr>
            <a:r>
              <a:rPr lang="ja-JP" altLang="en-US" sz="3200" dirty="0"/>
              <a:t>→</a:t>
            </a:r>
            <a:r>
              <a:rPr lang="en-US" altLang="ja-JP" sz="3200" dirty="0" err="1" smtClean="0"/>
              <a:t>f</a:t>
            </a:r>
            <a:r>
              <a:rPr kumimoji="1" lang="en-US" altLang="ja-JP" sz="3200" dirty="0" err="1" smtClean="0"/>
              <a:t>fmpeg</a:t>
            </a:r>
            <a:r>
              <a:rPr kumimoji="1" lang="ja-JP" altLang="en-US" sz="3200" dirty="0" smtClean="0"/>
              <a:t>をインストール</a:t>
            </a:r>
            <a:endParaRPr kumimoji="1" lang="en-US" altLang="ja-JP" sz="3200" dirty="0" smtClean="0"/>
          </a:p>
          <a:p>
            <a:pPr marL="0" indent="0">
              <a:buNone/>
            </a:pPr>
            <a:r>
              <a:rPr lang="ja-JP" altLang="en-US" sz="3200" dirty="0" smtClean="0"/>
              <a:t>　環境変数の追加で手間取ったが再起動することで解決</a:t>
            </a:r>
            <a:endParaRPr kumimoji="1" lang="en-US" altLang="ja-JP" sz="3200" dirty="0" smtClean="0"/>
          </a:p>
          <a:p>
            <a:pPr marL="0" indent="0">
              <a:buNone/>
            </a:pPr>
            <a:endParaRPr kumimoji="1" lang="en-US" altLang="ja-JP" sz="3200" dirty="0" smtClean="0"/>
          </a:p>
          <a:p>
            <a:pPr marL="0" indent="0">
              <a:buNone/>
            </a:pPr>
            <a:r>
              <a:rPr lang="ja-JP" altLang="en-US" sz="3200" dirty="0" smtClean="0"/>
              <a:t>・音声データからスペクトログラムを作成するプログラムの作成（途中）</a:t>
            </a:r>
            <a:endParaRPr lang="en-US" altLang="ja-JP" sz="3200" dirty="0" smtClean="0"/>
          </a:p>
          <a:p>
            <a:pPr marL="0" indent="0">
              <a:buNone/>
            </a:pPr>
            <a:r>
              <a:rPr lang="en-US" altLang="ja-JP" dirty="0"/>
              <a:t>no such file or directory</a:t>
            </a:r>
            <a:r>
              <a:rPr lang="ja-JP" altLang="en-US" dirty="0" smtClean="0"/>
              <a:t>エラーが出て色々調べたが単純にファイル名が違うという単純なものだった</a:t>
            </a:r>
            <a:endParaRPr kumimoji="1" lang="ja-JP" altLang="en-US" sz="3200" dirty="0"/>
          </a:p>
        </p:txBody>
      </p:sp>
    </p:spTree>
    <p:extLst>
      <p:ext uri="{BB962C8B-B14F-4D97-AF65-F5344CB8AC3E}">
        <p14:creationId xmlns:p14="http://schemas.microsoft.com/office/powerpoint/2010/main" val="3478697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音声データからスペクトログラム</a:t>
            </a:r>
            <a:r>
              <a:rPr lang="ja-JP" altLang="en-US" dirty="0" smtClean="0"/>
              <a:t>を</a:t>
            </a:r>
            <a:r>
              <a:rPr lang="en-US" altLang="ja-JP" dirty="0" smtClean="0"/>
              <a:t/>
            </a:r>
            <a:br>
              <a:rPr lang="en-US" altLang="ja-JP" dirty="0" smtClean="0"/>
            </a:br>
            <a:r>
              <a:rPr lang="ja-JP" altLang="en-US" dirty="0" smtClean="0"/>
              <a:t>作成</a:t>
            </a:r>
            <a:r>
              <a:rPr lang="ja-JP" altLang="en-US" dirty="0"/>
              <a:t>する</a:t>
            </a:r>
            <a:r>
              <a:rPr lang="ja-JP" altLang="en-US" dirty="0" smtClean="0"/>
              <a:t>プログラム</a:t>
            </a:r>
            <a:endParaRPr kumimoji="1" lang="ja-JP" altLang="en-US" dirty="0"/>
          </a:p>
        </p:txBody>
      </p:sp>
      <p:sp>
        <p:nvSpPr>
          <p:cNvPr id="5" name="テキスト ボックス 4"/>
          <p:cNvSpPr txBox="1"/>
          <p:nvPr/>
        </p:nvSpPr>
        <p:spPr>
          <a:xfrm>
            <a:off x="1219200" y="2446867"/>
            <a:ext cx="5173133" cy="369332"/>
          </a:xfrm>
          <a:prstGeom prst="rect">
            <a:avLst/>
          </a:prstGeom>
          <a:noFill/>
        </p:spPr>
        <p:txBody>
          <a:bodyPr wrap="square" rtlCol="0">
            <a:spAutoFit/>
          </a:bodyPr>
          <a:lstStyle/>
          <a:p>
            <a:r>
              <a:rPr lang="ja-JP" altLang="en-US" dirty="0"/>
              <a:t>音声データ</a:t>
            </a:r>
            <a:r>
              <a:rPr kumimoji="1" lang="ja-JP" altLang="en-US" dirty="0" smtClean="0"/>
              <a:t>を抽出し</a:t>
            </a:r>
            <a:r>
              <a:rPr kumimoji="1" lang="ja-JP" altLang="en-US" smtClean="0"/>
              <a:t>、その波形を図</a:t>
            </a:r>
            <a:r>
              <a:rPr kumimoji="1" lang="ja-JP" altLang="en-US" dirty="0" smtClean="0"/>
              <a:t>にした。</a:t>
            </a:r>
            <a:endParaRPr kumimoji="1" lang="ja-JP" altLang="en-US" dirty="0"/>
          </a:p>
        </p:txBody>
      </p:sp>
      <p:pic>
        <p:nvPicPr>
          <p:cNvPr id="7" name="コンテンツ プレースホルダー 6"/>
          <p:cNvPicPr>
            <a:picLocks noGrp="1" noChangeAspect="1"/>
          </p:cNvPicPr>
          <p:nvPr>
            <p:ph idx="1"/>
          </p:nvPr>
        </p:nvPicPr>
        <p:blipFill rotWithShape="1">
          <a:blip r:embed="rId2"/>
          <a:srcRect l="16516" t="18557" r="50383"/>
          <a:stretch/>
        </p:blipFill>
        <p:spPr>
          <a:xfrm>
            <a:off x="7713133" y="1027905"/>
            <a:ext cx="3403600" cy="5500459"/>
          </a:xfrm>
          <a:prstGeom prst="rect">
            <a:avLst/>
          </a:prstGeom>
        </p:spPr>
      </p:pic>
    </p:spTree>
    <p:extLst>
      <p:ext uri="{BB962C8B-B14F-4D97-AF65-F5344CB8AC3E}">
        <p14:creationId xmlns:p14="http://schemas.microsoft.com/office/powerpoint/2010/main" val="2833547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作業予定</a:t>
            </a:r>
            <a:endParaRPr kumimoji="1" lang="ja-JP" altLang="en-US" dirty="0"/>
          </a:p>
        </p:txBody>
      </p:sp>
      <p:sp>
        <p:nvSpPr>
          <p:cNvPr id="3" name="コンテンツ プレースホルダー 2"/>
          <p:cNvSpPr>
            <a:spLocks noGrp="1"/>
          </p:cNvSpPr>
          <p:nvPr>
            <p:ph idx="1"/>
          </p:nvPr>
        </p:nvSpPr>
        <p:spPr/>
        <p:txBody>
          <a:bodyPr/>
          <a:lstStyle/>
          <a:p>
            <a:r>
              <a:rPr lang="ja-JP" altLang="en-US" sz="3200" dirty="0"/>
              <a:t>音声データからスペクトログラムを作成する</a:t>
            </a:r>
            <a:r>
              <a:rPr lang="ja-JP" altLang="en-US" sz="3200" dirty="0" smtClean="0"/>
              <a:t>プログラム</a:t>
            </a:r>
            <a:r>
              <a:rPr lang="ja-JP" altLang="en-US" sz="3200" dirty="0"/>
              <a:t>を完成</a:t>
            </a:r>
            <a:r>
              <a:rPr lang="ja-JP" altLang="en-US" sz="3200" dirty="0" smtClean="0"/>
              <a:t>させる。</a:t>
            </a:r>
            <a:endParaRPr lang="en-US" altLang="ja-JP" sz="3200" dirty="0" smtClean="0"/>
          </a:p>
          <a:p>
            <a:endParaRPr lang="en-US" altLang="ja-JP" dirty="0" smtClean="0"/>
          </a:p>
          <a:p>
            <a:pPr marL="0" indent="0">
              <a:buNone/>
            </a:pPr>
            <a:r>
              <a:rPr lang="ja-JP" altLang="en-US" dirty="0"/>
              <a:t>このスペクトログラム</a:t>
            </a:r>
            <a:r>
              <a:rPr lang="ja-JP" altLang="en-US" dirty="0" smtClean="0"/>
              <a:t>を画像識別することでジャンル分けができる？</a:t>
            </a:r>
            <a:endParaRPr kumimoji="1" lang="en-US" altLang="ja-JP" dirty="0"/>
          </a:p>
        </p:txBody>
      </p:sp>
    </p:spTree>
    <p:extLst>
      <p:ext uri="{BB962C8B-B14F-4D97-AF65-F5344CB8AC3E}">
        <p14:creationId xmlns:p14="http://schemas.microsoft.com/office/powerpoint/2010/main" val="51096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200" dirty="0" smtClean="0"/>
              <a:t>近年では音楽データがインターネット上にアップロードされている。その音楽データのジャンル分けをしたい。</a:t>
            </a:r>
            <a:endParaRPr kumimoji="1" lang="en-US" altLang="ja-JP" sz="3200" dirty="0" smtClean="0"/>
          </a:p>
        </p:txBody>
      </p:sp>
    </p:spTree>
    <p:extLst>
      <p:ext uri="{BB962C8B-B14F-4D97-AF65-F5344CB8AC3E}">
        <p14:creationId xmlns:p14="http://schemas.microsoft.com/office/powerpoint/2010/main" val="2948312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3200" dirty="0" smtClean="0"/>
              <a:t>現在ではアップロード</a:t>
            </a:r>
            <a:r>
              <a:rPr lang="ja-JP" altLang="en-US" sz="3200" dirty="0"/>
              <a:t>される音楽データが大量な</a:t>
            </a:r>
            <a:r>
              <a:rPr lang="ja-JP" altLang="en-US" sz="3200" dirty="0" smtClean="0"/>
              <a:t>ため、その音楽</a:t>
            </a:r>
            <a:r>
              <a:rPr lang="ja-JP" altLang="en-US" sz="3200" dirty="0"/>
              <a:t>データを高速にジャンル分けする必要がある。</a:t>
            </a:r>
            <a:endParaRPr lang="en-US" altLang="ja-JP" sz="3200" dirty="0"/>
          </a:p>
          <a:p>
            <a:pPr marL="0" indent="0">
              <a:buNone/>
            </a:pPr>
            <a:endParaRPr kumimoji="1" lang="ja-JP" altLang="en-US" sz="3200" dirty="0"/>
          </a:p>
        </p:txBody>
      </p:sp>
    </p:spTree>
    <p:extLst>
      <p:ext uri="{BB962C8B-B14F-4D97-AF65-F5344CB8AC3E}">
        <p14:creationId xmlns:p14="http://schemas.microsoft.com/office/powerpoint/2010/main" val="3125505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提案方式</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ラウンドロビン方式を採用し、いくつかのサーバーで処理を行うことで高速化を実現する。</a:t>
            </a:r>
            <a:endParaRPr kumimoji="1" lang="ja-JP" altLang="en-US" dirty="0"/>
          </a:p>
        </p:txBody>
      </p:sp>
    </p:spTree>
    <p:extLst>
      <p:ext uri="{BB962C8B-B14F-4D97-AF65-F5344CB8AC3E}">
        <p14:creationId xmlns:p14="http://schemas.microsoft.com/office/powerpoint/2010/main" val="1240307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ラウンドロビンとは</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負荷分散形式の一種</a:t>
            </a:r>
            <a:endParaRPr kumimoji="1" lang="en-US" altLang="ja-JP" dirty="0" smtClean="0"/>
          </a:p>
          <a:p>
            <a:pPr marL="0" indent="0">
              <a:buNone/>
            </a:pPr>
            <a:endParaRPr lang="en-US" altLang="ja-JP" dirty="0"/>
          </a:p>
          <a:p>
            <a:pPr marL="0" indent="0">
              <a:buNone/>
            </a:pPr>
            <a:r>
              <a:rPr kumimoji="1" lang="en-US" altLang="ja-JP" dirty="0" smtClean="0"/>
              <a:t>CPU</a:t>
            </a:r>
            <a:r>
              <a:rPr kumimoji="1" lang="ja-JP" altLang="en-US" dirty="0" smtClean="0"/>
              <a:t>の実行時間割り当てる方式</a:t>
            </a:r>
            <a:endParaRPr kumimoji="1" lang="en-US" altLang="ja-JP" dirty="0" smtClean="0"/>
          </a:p>
          <a:p>
            <a:pPr marL="0" indent="0">
              <a:buNone/>
            </a:pPr>
            <a:r>
              <a:rPr lang="ja-JP" altLang="en-US" dirty="0"/>
              <a:t>→</a:t>
            </a:r>
            <a:r>
              <a:rPr kumimoji="1" lang="ja-JP" altLang="en-US" dirty="0" smtClean="0"/>
              <a:t>ラウンドロビンスケジューリング</a:t>
            </a:r>
            <a:endParaRPr kumimoji="1" lang="en-US" altLang="ja-JP" dirty="0" smtClean="0"/>
          </a:p>
          <a:p>
            <a:pPr marL="0" indent="0">
              <a:buNone/>
            </a:pPr>
            <a:endParaRPr lang="en-US" altLang="ja-JP" dirty="0"/>
          </a:p>
          <a:p>
            <a:pPr marL="0" indent="0">
              <a:buNone/>
            </a:pPr>
            <a:r>
              <a:rPr kumimoji="1" lang="ja-JP" altLang="en-US" dirty="0" smtClean="0"/>
              <a:t>ネットワーク上で</a:t>
            </a:r>
            <a:r>
              <a:rPr lang="ja-JP" altLang="en-US" dirty="0"/>
              <a:t>複数の</a:t>
            </a:r>
            <a:r>
              <a:rPr kumimoji="1" lang="ja-JP" altLang="en-US" dirty="0" smtClean="0"/>
              <a:t>サーバーに負荷分散をサーバー順に行う</a:t>
            </a:r>
            <a:endParaRPr kumimoji="1" lang="en-US" altLang="ja-JP" dirty="0" smtClean="0"/>
          </a:p>
          <a:p>
            <a:pPr marL="0" indent="0">
              <a:buNone/>
            </a:pPr>
            <a:r>
              <a:rPr lang="ja-JP" altLang="en-US" dirty="0" smtClean="0"/>
              <a:t>→ラウンドロビン方式</a:t>
            </a:r>
            <a:endParaRPr kumimoji="1" lang="ja-JP" altLang="en-US" dirty="0"/>
          </a:p>
        </p:txBody>
      </p:sp>
    </p:spTree>
    <p:extLst>
      <p:ext uri="{BB962C8B-B14F-4D97-AF65-F5344CB8AC3E}">
        <p14:creationId xmlns:p14="http://schemas.microsoft.com/office/powerpoint/2010/main" val="182288036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224</Words>
  <Application>Microsoft Office PowerPoint</Application>
  <PresentationFormat>ワイド画面</PresentationFormat>
  <Paragraphs>51</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游ゴシック</vt:lpstr>
      <vt:lpstr>游ゴシック Light</vt:lpstr>
      <vt:lpstr>Arial</vt:lpstr>
      <vt:lpstr>Office テーマ</vt:lpstr>
      <vt:lpstr>ラウンドロビンを利用した観光地推薦動画に使用する大量音楽のジャンル分け</vt:lpstr>
      <vt:lpstr>~6/18の作業</vt:lpstr>
      <vt:lpstr>～６/25の作業</vt:lpstr>
      <vt:lpstr>音声データからスペクトログラムを 作成するプログラム</vt:lpstr>
      <vt:lpstr>作業予定</vt:lpstr>
      <vt:lpstr>研究背景</vt:lpstr>
      <vt:lpstr>研究課題</vt:lpstr>
      <vt:lpstr>提案方式</vt:lpstr>
      <vt:lpstr>ラウンドロビンとは</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ラウンドロビンを利用した観光地推薦動画に使用する大量音楽のジャンル分け</dc:title>
  <dc:creator>Windows ユーザー</dc:creator>
  <cp:lastModifiedBy>Windows ユーザー</cp:lastModifiedBy>
  <cp:revision>14</cp:revision>
  <dcterms:created xsi:type="dcterms:W3CDTF">2021-06-18T00:36:15Z</dcterms:created>
  <dcterms:modified xsi:type="dcterms:W3CDTF">2021-06-24T23:02:08Z</dcterms:modified>
</cp:coreProperties>
</file>