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0" r:id="rId6"/>
    <p:sldId id="259" r:id="rId7"/>
    <p:sldId id="265"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2" autoAdjust="0"/>
    <p:restoredTop sz="94660"/>
  </p:normalViewPr>
  <p:slideViewPr>
    <p:cSldViewPr snapToGrid="0">
      <p:cViewPr varScale="1">
        <p:scale>
          <a:sx n="75" d="100"/>
          <a:sy n="75" d="100"/>
        </p:scale>
        <p:origin x="5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98157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76954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805307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32557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4BC9015-F5A6-4014-97DF-2577D9772A0C}" type="datetimeFigureOut">
              <a:rPr kumimoji="1" lang="ja-JP" altLang="en-US" smtClean="0"/>
              <a:t>2021/6/18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16150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03321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4BC9015-F5A6-4014-97DF-2577D9772A0C}" type="datetimeFigureOut">
              <a:rPr kumimoji="1" lang="ja-JP" altLang="en-US" smtClean="0"/>
              <a:t>2021/6/18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28785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4BC9015-F5A6-4014-97DF-2577D9772A0C}" type="datetimeFigureOut">
              <a:rPr kumimoji="1" lang="ja-JP" altLang="en-US" smtClean="0"/>
              <a:t>2021/6/18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404619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4BC9015-F5A6-4014-97DF-2577D9772A0C}" type="datetimeFigureOut">
              <a:rPr kumimoji="1" lang="ja-JP" altLang="en-US" smtClean="0"/>
              <a:t>2021/6/18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258246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78171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4BC9015-F5A6-4014-97DF-2577D9772A0C}" type="datetimeFigureOut">
              <a:rPr kumimoji="1" lang="ja-JP" altLang="en-US" smtClean="0"/>
              <a:t>2021/6/18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3633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BC9015-F5A6-4014-97DF-2577D9772A0C}" type="datetimeFigureOut">
              <a:rPr kumimoji="1" lang="ja-JP" altLang="en-US" smtClean="0"/>
              <a:t>2021/6/18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3F0FA-6004-41A1-8B41-907EE258FC72}" type="slidenum">
              <a:rPr kumimoji="1" lang="ja-JP" altLang="en-US" smtClean="0"/>
              <a:t>‹#›</a:t>
            </a:fld>
            <a:endParaRPr kumimoji="1" lang="ja-JP" altLang="en-US"/>
          </a:p>
        </p:txBody>
      </p:sp>
    </p:spTree>
    <p:extLst>
      <p:ext uri="{BB962C8B-B14F-4D97-AF65-F5344CB8AC3E}">
        <p14:creationId xmlns:p14="http://schemas.microsoft.com/office/powerpoint/2010/main" val="1800460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2"/>
            <a:ext cx="9880600" cy="3424237"/>
          </a:xfrm>
        </p:spPr>
        <p:txBody>
          <a:bodyPr>
            <a:normAutofit/>
          </a:bodyPr>
          <a:lstStyle/>
          <a:p>
            <a:r>
              <a:rPr kumimoji="1" lang="ja-JP" altLang="en-US" dirty="0" smtClean="0"/>
              <a:t>ラウンドロビンを利用した観光地推薦動画に使用する大量音楽のジャンル分け</a:t>
            </a:r>
            <a:endParaRPr kumimoji="1" lang="ja-JP" altLang="en-US" dirty="0"/>
          </a:p>
        </p:txBody>
      </p:sp>
    </p:spTree>
    <p:extLst>
      <p:ext uri="{BB962C8B-B14F-4D97-AF65-F5344CB8AC3E}">
        <p14:creationId xmlns:p14="http://schemas.microsoft.com/office/powerpoint/2010/main" val="337848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~6/18</a:t>
            </a:r>
            <a:r>
              <a:rPr kumimoji="1" lang="ja-JP" altLang="en-US" dirty="0" smtClean="0"/>
              <a:t>の作業</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・この</a:t>
            </a:r>
            <a:r>
              <a:rPr kumimoji="1" lang="en-US" altLang="ja-JP" dirty="0" smtClean="0"/>
              <a:t>PP</a:t>
            </a:r>
            <a:r>
              <a:rPr kumimoji="1" lang="ja-JP" altLang="en-US" dirty="0" smtClean="0"/>
              <a:t>の作成</a:t>
            </a:r>
            <a:endParaRPr kumimoji="1" lang="en-US" altLang="ja-JP" dirty="0" smtClean="0"/>
          </a:p>
          <a:p>
            <a:pPr marL="0" indent="0">
              <a:buNone/>
            </a:pPr>
            <a:r>
              <a:rPr lang="ja-JP" altLang="en-US" dirty="0" smtClean="0"/>
              <a:t>・音楽のジャンル分け</a:t>
            </a:r>
            <a:r>
              <a:rPr lang="en-US" altLang="ja-JP" dirty="0" smtClean="0"/>
              <a:t>NN</a:t>
            </a:r>
            <a:r>
              <a:rPr lang="ja-JP" altLang="en-US" dirty="0" smtClean="0"/>
              <a:t>の調査</a:t>
            </a:r>
            <a:endParaRPr lang="en-US" altLang="ja-JP" dirty="0" smtClean="0"/>
          </a:p>
          <a:p>
            <a:pPr marL="0" indent="0">
              <a:buNone/>
            </a:pPr>
            <a:r>
              <a:rPr lang="en-US" altLang="ja-JP" dirty="0" smtClean="0"/>
              <a:t>	『</a:t>
            </a:r>
            <a:r>
              <a:rPr lang="en-US" altLang="ja-JP" b="1" dirty="0" err="1" smtClean="0"/>
              <a:t>Keras</a:t>
            </a:r>
            <a:r>
              <a:rPr lang="ja-JP" altLang="en-US" b="1" dirty="0"/>
              <a:t>を使って音楽をジャンル分けしてみた</a:t>
            </a:r>
            <a:r>
              <a:rPr lang="en-US" altLang="ja-JP" dirty="0" smtClean="0"/>
              <a:t>』</a:t>
            </a:r>
          </a:p>
          <a:p>
            <a:pPr marL="0" indent="0">
              <a:buNone/>
            </a:pPr>
            <a:r>
              <a:rPr lang="ja-JP" altLang="en-US" dirty="0" smtClean="0"/>
              <a:t>　　→</a:t>
            </a:r>
            <a:r>
              <a:rPr lang="en-US" altLang="ja-JP" dirty="0" smtClean="0"/>
              <a:t>https://qiita.com/1plus4/items/e8a102b349b5ae16f97d</a:t>
            </a:r>
          </a:p>
          <a:p>
            <a:pPr marL="0" indent="0">
              <a:buNone/>
            </a:pPr>
            <a:r>
              <a:rPr kumimoji="1" lang="ja-JP" altLang="en-US" dirty="0" smtClean="0"/>
              <a:t>・感情分類の調査</a:t>
            </a:r>
            <a:endParaRPr kumimoji="1" lang="en-US" altLang="ja-JP" dirty="0" smtClean="0"/>
          </a:p>
          <a:p>
            <a:pPr marL="0" indent="0">
              <a:buNone/>
            </a:pPr>
            <a:r>
              <a:rPr kumimoji="1" lang="en-US" altLang="ja-JP" sz="2400" dirty="0" smtClean="0"/>
              <a:t>	『</a:t>
            </a:r>
            <a:r>
              <a:rPr lang="ja-JP" altLang="en-US" sz="2400" dirty="0"/>
              <a:t>文章、表情、音声の感情分析に使えるデータセット</a:t>
            </a:r>
            <a:r>
              <a:rPr lang="ja-JP" altLang="en-US" sz="2400" dirty="0" smtClean="0"/>
              <a:t>まとめ</a:t>
            </a:r>
            <a:r>
              <a:rPr kumimoji="1" lang="en-US" altLang="ja-JP" sz="2400" dirty="0" smtClean="0"/>
              <a:t>』</a:t>
            </a:r>
          </a:p>
          <a:p>
            <a:pPr marL="914400" lvl="2" indent="0">
              <a:buNone/>
            </a:pPr>
            <a:r>
              <a:rPr lang="ja-JP" altLang="en-US" dirty="0" smtClean="0"/>
              <a:t>→</a:t>
            </a:r>
            <a:r>
              <a:rPr lang="en-US" altLang="ja-JP" dirty="0" smtClean="0"/>
              <a:t>https://lionbridge.ai/ja/datasets/15-free-sentiment-analysis-</a:t>
            </a:r>
            <a:r>
              <a:rPr lang="ja-JP" altLang="en-US" dirty="0" smtClean="0"/>
              <a:t>　　　　　　</a:t>
            </a:r>
            <a:r>
              <a:rPr lang="en-US" altLang="ja-JP" dirty="0" smtClean="0"/>
              <a:t>datasets-for-machine-learning/</a:t>
            </a:r>
          </a:p>
          <a:p>
            <a:pPr marL="914400" lvl="2" indent="0">
              <a:buNone/>
            </a:pPr>
            <a:r>
              <a:rPr kumimoji="1" lang="en-US" altLang="ja-JP" dirty="0"/>
              <a:t>『』</a:t>
            </a:r>
            <a:endParaRPr kumimoji="1" lang="en-US" altLang="ja-JP" dirty="0" smtClean="0"/>
          </a:p>
          <a:p>
            <a:pPr marL="0" indent="0">
              <a:buNone/>
            </a:pPr>
            <a:r>
              <a:rPr lang="ja-JP" altLang="en-US" dirty="0" smtClean="0"/>
              <a:t>・ラウンドロビンの説明</a:t>
            </a:r>
            <a:r>
              <a:rPr lang="en-US" altLang="ja-JP" dirty="0" smtClean="0"/>
              <a:t>PP</a:t>
            </a:r>
            <a:r>
              <a:rPr lang="ja-JP" altLang="en-US" dirty="0" smtClean="0"/>
              <a:t>の作成</a:t>
            </a:r>
            <a:endParaRPr kumimoji="1" lang="en-US" altLang="ja-JP" dirty="0" smtClean="0"/>
          </a:p>
          <a:p>
            <a:pPr marL="0" indent="0">
              <a:buNone/>
            </a:pPr>
            <a:endParaRPr kumimoji="1" lang="ja-JP" altLang="en-US" dirty="0"/>
          </a:p>
        </p:txBody>
      </p:sp>
    </p:spTree>
    <p:extLst>
      <p:ext uri="{BB962C8B-B14F-4D97-AF65-F5344CB8AC3E}">
        <p14:creationId xmlns:p14="http://schemas.microsoft.com/office/powerpoint/2010/main" val="2365286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94831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4030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ラウンドロビンとは</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負荷分散形式の一種</a:t>
            </a:r>
            <a:endParaRPr kumimoji="1" lang="en-US" altLang="ja-JP" dirty="0" smtClean="0"/>
          </a:p>
          <a:p>
            <a:pPr marL="0" indent="0">
              <a:buNone/>
            </a:pPr>
            <a:endParaRPr lang="en-US" altLang="ja-JP" dirty="0"/>
          </a:p>
          <a:p>
            <a:pPr marL="0" indent="0">
              <a:buNone/>
            </a:pPr>
            <a:r>
              <a:rPr kumimoji="1" lang="en-US" altLang="ja-JP" dirty="0" smtClean="0"/>
              <a:t>CPU</a:t>
            </a:r>
            <a:r>
              <a:rPr kumimoji="1" lang="ja-JP" altLang="en-US" dirty="0" smtClean="0"/>
              <a:t>の実行時間割り当てる方式</a:t>
            </a:r>
            <a:endParaRPr kumimoji="1" lang="en-US" altLang="ja-JP" dirty="0" smtClean="0"/>
          </a:p>
          <a:p>
            <a:pPr marL="0" indent="0">
              <a:buNone/>
            </a:pPr>
            <a:r>
              <a:rPr lang="ja-JP" altLang="en-US" dirty="0"/>
              <a:t>→</a:t>
            </a:r>
            <a:r>
              <a:rPr kumimoji="1" lang="ja-JP" altLang="en-US" dirty="0" smtClean="0"/>
              <a:t>ラウンドロビンスケジューリング</a:t>
            </a:r>
            <a:endParaRPr kumimoji="1" lang="en-US" altLang="ja-JP" dirty="0" smtClean="0"/>
          </a:p>
          <a:p>
            <a:pPr marL="0" indent="0">
              <a:buNone/>
            </a:pPr>
            <a:endParaRPr lang="en-US" altLang="ja-JP" dirty="0"/>
          </a:p>
          <a:p>
            <a:pPr marL="0" indent="0">
              <a:buNone/>
            </a:pPr>
            <a:r>
              <a:rPr kumimoji="1" lang="ja-JP" altLang="en-US" dirty="0" smtClean="0"/>
              <a:t>ネットワーク上で</a:t>
            </a:r>
            <a:r>
              <a:rPr lang="ja-JP" altLang="en-US" dirty="0"/>
              <a:t>複数の</a:t>
            </a:r>
            <a:r>
              <a:rPr kumimoji="1" lang="ja-JP" altLang="en-US" dirty="0" smtClean="0"/>
              <a:t>サーバーに負荷分散をサーバー順に行う</a:t>
            </a:r>
            <a:endParaRPr kumimoji="1" lang="en-US" altLang="ja-JP" dirty="0" smtClean="0"/>
          </a:p>
          <a:p>
            <a:pPr marL="0" indent="0">
              <a:buNone/>
            </a:pPr>
            <a:r>
              <a:rPr lang="ja-JP" altLang="en-US" dirty="0" smtClean="0"/>
              <a:t>→ラウンドロビン方式</a:t>
            </a:r>
            <a:endParaRPr kumimoji="1" lang="ja-JP" altLang="en-US" dirty="0"/>
          </a:p>
        </p:txBody>
      </p:sp>
    </p:spTree>
    <p:extLst>
      <p:ext uri="{BB962C8B-B14F-4D97-AF65-F5344CB8AC3E}">
        <p14:creationId xmlns:p14="http://schemas.microsoft.com/office/powerpoint/2010/main" val="182288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smtClean="0"/>
              <a:t>ラウンドロビン方式</a:t>
            </a:r>
            <a:endParaRPr lang="ja-JP" altLang="en-US" dirty="0"/>
          </a:p>
        </p:txBody>
      </p:sp>
      <p:sp>
        <p:nvSpPr>
          <p:cNvPr id="3" name="コンテンツ プレースホルダー 2"/>
          <p:cNvSpPr txBox="1">
            <a:spLocks/>
          </p:cNvSpPr>
          <p:nvPr/>
        </p:nvSpPr>
        <p:spPr>
          <a:xfrm>
            <a:off x="838200" y="1813983"/>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mtClean="0"/>
              <a:t>複数のサーバーに均等に処理を振りわけるもの</a:t>
            </a:r>
            <a:endParaRPr lang="ja-JP" altLang="en-US" dirty="0"/>
          </a:p>
        </p:txBody>
      </p:sp>
      <p:sp>
        <p:nvSpPr>
          <p:cNvPr id="4" name="スライド番号プレースホルダー 3"/>
          <p:cNvSpPr>
            <a:spLocks noGrp="1"/>
          </p:cNvSpPr>
          <p:nvPr>
            <p:ph type="sldNum" sz="quarter" idx="12"/>
          </p:nvPr>
        </p:nvSpPr>
        <p:spPr>
          <a:xfrm>
            <a:off x="8610600" y="6356350"/>
            <a:ext cx="2743200" cy="365125"/>
          </a:xfrm>
        </p:spPr>
        <p:txBody>
          <a:bodyPr/>
          <a:lstStyle/>
          <a:p>
            <a:fld id="{82B0F181-4DAC-4AF6-AAF0-BC662F10B70B}" type="slidenum">
              <a:rPr kumimoji="1" lang="ja-JP" altLang="en-US" smtClean="0"/>
              <a:t>17</a:t>
            </a:fld>
            <a:endParaRPr kumimoji="1" lang="ja-JP" altLang="en-US"/>
          </a:p>
        </p:txBody>
      </p:sp>
      <p:sp>
        <p:nvSpPr>
          <p:cNvPr id="5" name="正方形/長方形 4"/>
          <p:cNvSpPr/>
          <p:nvPr/>
        </p:nvSpPr>
        <p:spPr>
          <a:xfrm>
            <a:off x="1439333" y="3564467"/>
            <a:ext cx="2286000" cy="13377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負荷分散装置</a:t>
            </a:r>
            <a:endParaRPr kumimoji="1" lang="ja-JP" altLang="en-US" dirty="0"/>
          </a:p>
        </p:txBody>
      </p:sp>
      <p:sp>
        <p:nvSpPr>
          <p:cNvPr id="6" name="正方形/長方形 5"/>
          <p:cNvSpPr/>
          <p:nvPr/>
        </p:nvSpPr>
        <p:spPr>
          <a:xfrm>
            <a:off x="8195733" y="2569897"/>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7" name="正方形/長方形 6"/>
          <p:cNvSpPr/>
          <p:nvPr/>
        </p:nvSpPr>
        <p:spPr>
          <a:xfrm>
            <a:off x="8195733" y="3869266"/>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sp>
        <p:nvSpPr>
          <p:cNvPr id="8" name="正方形/長方形 7"/>
          <p:cNvSpPr/>
          <p:nvPr/>
        </p:nvSpPr>
        <p:spPr>
          <a:xfrm>
            <a:off x="8195733" y="5168635"/>
            <a:ext cx="1515534" cy="728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smtClean="0"/>
              <a:t>サーバー</a:t>
            </a:r>
            <a:endParaRPr kumimoji="1" lang="ja-JP" altLang="en-US" dirty="0"/>
          </a:p>
        </p:txBody>
      </p:sp>
      <p:cxnSp>
        <p:nvCxnSpPr>
          <p:cNvPr id="9" name="カギ線コネクタ 8"/>
          <p:cNvCxnSpPr>
            <a:stCxn id="5" idx="3"/>
            <a:endCxn id="6" idx="1"/>
          </p:cNvCxnSpPr>
          <p:nvPr/>
        </p:nvCxnSpPr>
        <p:spPr>
          <a:xfrm flipV="1">
            <a:off x="3725333" y="2933964"/>
            <a:ext cx="4470400" cy="1299370"/>
          </a:xfrm>
          <a:prstGeom prst="bentConnector3">
            <a:avLst/>
          </a:prstGeom>
        </p:spPr>
        <p:style>
          <a:lnRef idx="1">
            <a:schemeClr val="dk1"/>
          </a:lnRef>
          <a:fillRef idx="0">
            <a:schemeClr val="dk1"/>
          </a:fillRef>
          <a:effectRef idx="0">
            <a:schemeClr val="dk1"/>
          </a:effectRef>
          <a:fontRef idx="minor">
            <a:schemeClr val="tx1"/>
          </a:fontRef>
        </p:style>
      </p:cxnSp>
      <p:cxnSp>
        <p:nvCxnSpPr>
          <p:cNvPr id="10" name="直線コネクタ 9"/>
          <p:cNvCxnSpPr>
            <a:endCxn id="7" idx="1"/>
          </p:cNvCxnSpPr>
          <p:nvPr/>
        </p:nvCxnSpPr>
        <p:spPr>
          <a:xfrm>
            <a:off x="5969000" y="4233333"/>
            <a:ext cx="2226733" cy="0"/>
          </a:xfrm>
          <a:prstGeom prst="line">
            <a:avLst/>
          </a:prstGeom>
        </p:spPr>
        <p:style>
          <a:lnRef idx="1">
            <a:schemeClr val="dk1"/>
          </a:lnRef>
          <a:fillRef idx="0">
            <a:schemeClr val="dk1"/>
          </a:fillRef>
          <a:effectRef idx="0">
            <a:schemeClr val="dk1"/>
          </a:effectRef>
          <a:fontRef idx="minor">
            <a:schemeClr val="tx1"/>
          </a:fontRef>
        </p:style>
      </p:cxnSp>
      <p:cxnSp>
        <p:nvCxnSpPr>
          <p:cNvPr id="11" name="カギ線コネクタ 10"/>
          <p:cNvCxnSpPr>
            <a:endCxn id="8" idx="1"/>
          </p:cNvCxnSpPr>
          <p:nvPr/>
        </p:nvCxnSpPr>
        <p:spPr>
          <a:xfrm>
            <a:off x="5960533" y="4233333"/>
            <a:ext cx="2235200" cy="1299369"/>
          </a:xfrm>
          <a:prstGeom prst="bentConnector3">
            <a:avLst>
              <a:gd name="adj1" fmla="val 379"/>
            </a:avLst>
          </a:prstGeom>
        </p:spPr>
        <p:style>
          <a:lnRef idx="1">
            <a:schemeClr val="dk1"/>
          </a:lnRef>
          <a:fillRef idx="0">
            <a:schemeClr val="dk1"/>
          </a:fillRef>
          <a:effectRef idx="0">
            <a:schemeClr val="dk1"/>
          </a:effectRef>
          <a:fontRef idx="minor">
            <a:schemeClr val="tx1"/>
          </a:fontRef>
        </p:style>
      </p:cxnSp>
      <p:sp>
        <p:nvSpPr>
          <p:cNvPr id="12" name="正方形/長方形 11"/>
          <p:cNvSpPr/>
          <p:nvPr/>
        </p:nvSpPr>
        <p:spPr>
          <a:xfrm>
            <a:off x="7408333" y="2510630"/>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kumimoji="1" lang="en-US" altLang="ja-JP" sz="1100" dirty="0" smtClean="0"/>
              <a:t>1</a:t>
            </a:r>
            <a:endParaRPr kumimoji="1" lang="ja-JP" altLang="en-US" sz="1100" dirty="0"/>
          </a:p>
        </p:txBody>
      </p:sp>
      <p:sp>
        <p:nvSpPr>
          <p:cNvPr id="13" name="正方形/長方形 12"/>
          <p:cNvSpPr/>
          <p:nvPr/>
        </p:nvSpPr>
        <p:spPr>
          <a:xfrm>
            <a:off x="6517216" y="5082115"/>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６</a:t>
            </a:r>
            <a:endParaRPr kumimoji="1" lang="ja-JP" altLang="en-US" sz="1100" dirty="0"/>
          </a:p>
        </p:txBody>
      </p:sp>
      <p:sp>
        <p:nvSpPr>
          <p:cNvPr id="14" name="正方形/長方形 13"/>
          <p:cNvSpPr/>
          <p:nvPr/>
        </p:nvSpPr>
        <p:spPr>
          <a:xfrm>
            <a:off x="6536266" y="3719113"/>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５</a:t>
            </a:r>
            <a:endParaRPr kumimoji="1" lang="ja-JP" altLang="en-US" sz="1100" dirty="0"/>
          </a:p>
        </p:txBody>
      </p:sp>
      <p:sp>
        <p:nvSpPr>
          <p:cNvPr id="15" name="正方形/長方形 14"/>
          <p:cNvSpPr/>
          <p:nvPr/>
        </p:nvSpPr>
        <p:spPr>
          <a:xfrm>
            <a:off x="6536266" y="2512877"/>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４</a:t>
            </a:r>
            <a:endParaRPr kumimoji="1" lang="ja-JP" altLang="en-US" sz="1100" dirty="0"/>
          </a:p>
        </p:txBody>
      </p:sp>
      <p:sp>
        <p:nvSpPr>
          <p:cNvPr id="16" name="正方形/長方形 15"/>
          <p:cNvSpPr/>
          <p:nvPr/>
        </p:nvSpPr>
        <p:spPr>
          <a:xfrm>
            <a:off x="7421033" y="3723479"/>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２</a:t>
            </a:r>
            <a:endParaRPr kumimoji="1" lang="ja-JP" altLang="en-US" sz="1100" dirty="0"/>
          </a:p>
        </p:txBody>
      </p:sp>
      <p:sp>
        <p:nvSpPr>
          <p:cNvPr id="17" name="正方形/長方形 16"/>
          <p:cNvSpPr/>
          <p:nvPr/>
        </p:nvSpPr>
        <p:spPr>
          <a:xfrm>
            <a:off x="7408333" y="5082116"/>
            <a:ext cx="660400" cy="3640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100" dirty="0" smtClean="0"/>
              <a:t>処理</a:t>
            </a:r>
            <a:r>
              <a:rPr lang="ja-JP" altLang="en-US" sz="1100" dirty="0"/>
              <a:t>３</a:t>
            </a:r>
            <a:endParaRPr kumimoji="1" lang="ja-JP" altLang="en-US" sz="1100" dirty="0"/>
          </a:p>
        </p:txBody>
      </p:sp>
    </p:spTree>
    <p:extLst>
      <p:ext uri="{BB962C8B-B14F-4D97-AF65-F5344CB8AC3E}">
        <p14:creationId xmlns:p14="http://schemas.microsoft.com/office/powerpoint/2010/main" val="416012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これからの作業予定</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調査した</a:t>
            </a:r>
            <a:r>
              <a:rPr lang="en-US" altLang="ja-JP" dirty="0" smtClean="0"/>
              <a:t>web</a:t>
            </a:r>
            <a:r>
              <a:rPr lang="ja-JP" altLang="en-US" dirty="0" smtClean="0"/>
              <a:t>サイトを熟読しまとめる。</a:t>
            </a:r>
            <a:endParaRPr lang="en-US" altLang="ja-JP" dirty="0" smtClean="0"/>
          </a:p>
          <a:p>
            <a:r>
              <a:rPr lang="ja-JP" altLang="en-US" dirty="0" smtClean="0"/>
              <a:t>研究背景と研究課題の設定。</a:t>
            </a:r>
            <a:endParaRPr lang="en-US" altLang="ja-JP" dirty="0" smtClean="0"/>
          </a:p>
          <a:p>
            <a:r>
              <a:rPr lang="en-US" altLang="ja-JP" sz="2400" dirty="0" smtClean="0"/>
              <a:t>『</a:t>
            </a:r>
            <a:r>
              <a:rPr lang="en-US" altLang="ja-JP" sz="2400" b="1" dirty="0" err="1" smtClean="0"/>
              <a:t>Keras</a:t>
            </a:r>
            <a:r>
              <a:rPr lang="ja-JP" altLang="en-US" sz="2400" b="1" dirty="0" smtClean="0"/>
              <a:t>を使って音楽をジャンル分けしてみた</a:t>
            </a:r>
            <a:r>
              <a:rPr lang="en-US" altLang="ja-JP" sz="2400" dirty="0" smtClean="0"/>
              <a:t>』</a:t>
            </a:r>
            <a:r>
              <a:rPr lang="ja-JP" altLang="en-US" sz="2400" dirty="0" smtClean="0"/>
              <a:t>を実践してみる</a:t>
            </a:r>
            <a:endParaRPr lang="en-US" altLang="ja-JP" sz="2400" dirty="0" smtClean="0"/>
          </a:p>
          <a:p>
            <a:endParaRPr kumimoji="1" lang="en-US" altLang="ja-JP" dirty="0" smtClean="0"/>
          </a:p>
        </p:txBody>
      </p:sp>
    </p:spTree>
    <p:extLst>
      <p:ext uri="{BB962C8B-B14F-4D97-AF65-F5344CB8AC3E}">
        <p14:creationId xmlns:p14="http://schemas.microsoft.com/office/powerpoint/2010/main" val="20525209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136</Words>
  <Application>Microsoft Office PowerPoint</Application>
  <PresentationFormat>ワイド画面</PresentationFormat>
  <Paragraphs>38</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ラウンドロビンを利用した観光地推薦動画に使用する大量音楽のジャンル分け</vt:lpstr>
      <vt:lpstr>~6/18の作業</vt:lpstr>
      <vt:lpstr>研究背景</vt:lpstr>
      <vt:lpstr>研究課題</vt:lpstr>
      <vt:lpstr>ラウンドロビンとは</vt:lpstr>
      <vt:lpstr>PowerPoint プレゼンテーション</vt:lpstr>
      <vt:lpstr>これからの作業予定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ラウンドロビンを利用した観光地推薦動画に使用する大量音楽のジャンル分け</dc:title>
  <dc:creator>Windows ユーザー</dc:creator>
  <cp:lastModifiedBy>Windows ユーザー</cp:lastModifiedBy>
  <cp:revision>4</cp:revision>
  <dcterms:created xsi:type="dcterms:W3CDTF">2021-06-18T00:36:15Z</dcterms:created>
  <dcterms:modified xsi:type="dcterms:W3CDTF">2021-06-18T01:13:44Z</dcterms:modified>
</cp:coreProperties>
</file>