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65" r:id="rId8"/>
    <p:sldId id="258"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60"/>
  </p:normalViewPr>
  <p:slideViewPr>
    <p:cSldViewPr snapToGrid="0">
      <p:cViewPr varScale="1">
        <p:scale>
          <a:sx n="80" d="100"/>
          <a:sy n="80" d="100"/>
        </p:scale>
        <p:origin x="72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・現在</a:t>
            </a:r>
            <a:r>
              <a:rPr lang="ja-JP" altLang="en-US" dirty="0"/>
              <a:t>の観光地</a:t>
            </a:r>
            <a:r>
              <a:rPr lang="ja-JP" altLang="en-US" dirty="0" smtClean="0"/>
              <a:t>推薦システム</a:t>
            </a:r>
            <a:r>
              <a:rPr lang="ja-JP" altLang="en-US" dirty="0" smtClean="0"/>
              <a:t>では推薦される観光地の情報は，画像が主なため観光地のイメージをつかみづらいと感じた．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・音楽データをジャンル分けし観光地推薦動画とマッチングすることで，ユーザーにより観光地をイメージしやすくなるのではないかと考えた．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a:t>
            </a:r>
            <a:r>
              <a:rPr lang="ja-JP" altLang="en-US" dirty="0" smtClean="0"/>
              <a:t>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ジャンル分けした音楽と観光地推薦動画を合わせる想定をしているため，ジャンル分けした音楽と動画をどのように組み合わせると</a:t>
            </a:r>
            <a:r>
              <a:rPr kumimoji="1" lang="ja-JP" altLang="en-US" dirty="0" smtClean="0"/>
              <a:t>より観光地を</a:t>
            </a:r>
            <a:r>
              <a:rPr lang="ja-JP" altLang="en-US" dirty="0" smtClean="0"/>
              <a:t>イメージ</a:t>
            </a:r>
            <a:r>
              <a:rPr lang="ja-JP" altLang="en-US" dirty="0" smtClean="0"/>
              <a:t>しやすくなるか</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インターネット上に投稿された大量の音楽データをジャンル分けし，観光地推薦動画とマッチングするシステムの作成．</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59022" y="1469755"/>
            <a:ext cx="1822753"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03030" y="1121019"/>
            <a:ext cx="1337180" cy="935062"/>
          </a:xfrm>
          <a:prstGeom prst="rect">
            <a:avLst/>
          </a:prstGeom>
          <a:noFill/>
        </p:spPr>
        <p:txBody>
          <a:bodyPr wrap="square" rtlCol="0">
            <a:spAutoFit/>
          </a:bodyPr>
          <a:lstStyle/>
          <a:p>
            <a:r>
              <a:rPr kumimoji="1" lang="ja-JP" altLang="en-US" dirty="0" smtClean="0"/>
              <a:t>いくつかのサーバーに処理を分散</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音楽データをスペクトログラムという横軸に時間、縦軸に周波数を表したヒートマップを作成するプログラムの作成をした。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79" y="3431569"/>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464</TotalTime>
  <Words>395</Words>
  <Application>Microsoft Office PowerPoint</Application>
  <PresentationFormat>画面に合わせる (4:3)</PresentationFormat>
  <Paragraphs>63</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進捗状況</vt:lpstr>
      <vt:lpstr>関連研究</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42</cp:revision>
  <dcterms:created xsi:type="dcterms:W3CDTF">2018-06-14T09:18:55Z</dcterms:created>
  <dcterms:modified xsi:type="dcterms:W3CDTF">2021-07-23T06:16:51Z</dcterms:modified>
</cp:coreProperties>
</file>