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9648B-AEFE-42C2-8ABD-77434AB00849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BA0F7-DD84-4D6D-9D85-4C2845D920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1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1BD-A483-4243-B6A9-AEA49E313BC4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3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17CA-F50F-45D8-8913-A64CBDFEAA11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9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B52B-1226-4738-9D37-1BA9FBAC9F1D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9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33D-31B1-4591-8E9C-3E936DED5E92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51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D682-BF66-4B8E-8A63-21501F91F5E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45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8C8D-7596-446D-AFEB-50FDD143704D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79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03A-A697-4819-835E-F2749A1B35C9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6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368-AD31-4716-AEAE-64986817D58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5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2065-9F54-400B-9D14-6A1CF037C9AC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775-0781-467A-832A-6C4D4E629D1E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59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F554-8CDE-45DC-9560-FC94B5583924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3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2573-CF0B-4069-B388-0FE957D4161C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79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ロードバランサを利用した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ja-JP" altLang="en-US" sz="4400" dirty="0" smtClean="0"/>
              <a:t>観光地推薦に使用する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ja-JP" altLang="en-US" sz="4400" dirty="0" smtClean="0"/>
              <a:t>音楽・</a:t>
            </a:r>
            <a:r>
              <a:rPr kumimoji="1" lang="en-US" altLang="ja-JP" sz="4400" dirty="0" smtClean="0"/>
              <a:t>BGM</a:t>
            </a:r>
            <a:r>
              <a:rPr kumimoji="1" lang="ja-JP" altLang="en-US" sz="4400" dirty="0" smtClean="0"/>
              <a:t>のタグ付け</a:t>
            </a:r>
            <a:endParaRPr kumimoji="1" lang="ja-JP" altLang="en-US" sz="4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8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今週の作業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言語の復習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フリー音源サイトの</a:t>
            </a:r>
            <a:r>
              <a:rPr lang="ja-JP" altLang="en-US" dirty="0" smtClean="0"/>
              <a:t>調査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音楽と印象の関係性についての</a:t>
            </a:r>
            <a:r>
              <a:rPr lang="ja-JP" altLang="en-US" dirty="0" smtClean="0"/>
              <a:t>調査</a:t>
            </a:r>
            <a:r>
              <a:rPr lang="en-US" altLang="ja-JP" dirty="0" smtClean="0"/>
              <a:t>(</a:t>
            </a:r>
            <a:r>
              <a:rPr lang="ja-JP" altLang="en-US" dirty="0" smtClean="0"/>
              <a:t>途中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87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フリー素材の</a:t>
            </a:r>
            <a:r>
              <a:rPr kumimoji="1" lang="en-US" altLang="ja-JP" dirty="0" smtClean="0"/>
              <a:t>BGM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検索してみると様々なサイトが見つかった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観光地推薦にあうと思われる</a:t>
            </a:r>
            <a:r>
              <a:rPr kumimoji="1" lang="en-US" altLang="ja-JP" dirty="0" smtClean="0"/>
              <a:t>BGM</a:t>
            </a:r>
            <a:r>
              <a:rPr kumimoji="1" lang="ja-JP" altLang="en-US" dirty="0" smtClean="0"/>
              <a:t>見つかるはず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53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観光地推薦</a:t>
            </a:r>
            <a:r>
              <a:rPr lang="ja-JP" altLang="en-US" sz="4000" dirty="0" smtClean="0"/>
              <a:t>に合う</a:t>
            </a:r>
            <a:r>
              <a:rPr lang="en-US" altLang="ja-JP" sz="4000" dirty="0" smtClean="0"/>
              <a:t>BGM</a:t>
            </a:r>
            <a:r>
              <a:rPr lang="ja-JP" altLang="en-US" sz="4000" dirty="0" smtClean="0"/>
              <a:t>や音楽</a:t>
            </a:r>
            <a:endParaRPr lang="en-US" altLang="ja-JP" sz="40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→イメージ的には優雅なものや壮大な</a:t>
            </a:r>
            <a:r>
              <a:rPr kumimoji="1" lang="ja-JP" altLang="en-US" sz="3200" dirty="0" smtClean="0"/>
              <a:t>もの軽快なもの</a:t>
            </a:r>
            <a:endParaRPr kumimoji="1" lang="en-US" altLang="ja-JP" sz="32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これからやるべきこと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の勉強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音楽</a:t>
            </a:r>
            <a:r>
              <a:rPr kumimoji="1" lang="ja-JP" altLang="en-US" dirty="0" smtClean="0"/>
              <a:t>と印象の関係性についての調査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ロードバランサ</a:t>
            </a:r>
            <a:r>
              <a:rPr kumimoji="1" lang="ja-JP" altLang="en-US" dirty="0" smtClean="0"/>
              <a:t>の理解を深める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43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97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ロードバランサを利用した 観光地推薦に使用する 音楽・BGMのタグ付け</vt:lpstr>
      <vt:lpstr>今週の作業</vt:lpstr>
      <vt:lpstr>フリー素材のBGM</vt:lpstr>
      <vt:lpstr>PowerPoint プレゼンテーション</vt:lpstr>
      <vt:lpstr>これからやるべきこと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ロードバランサを利用した 観光地推薦に使用する 音楽・BGMのタグ付け</dc:title>
  <dc:creator>Windows ユーザー</dc:creator>
  <cp:lastModifiedBy>Windows ユーザー</cp:lastModifiedBy>
  <cp:revision>8</cp:revision>
  <dcterms:created xsi:type="dcterms:W3CDTF">2021-04-29T13:09:33Z</dcterms:created>
  <dcterms:modified xsi:type="dcterms:W3CDTF">2021-04-30T07:35:01Z</dcterms:modified>
</cp:coreProperties>
</file>