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5" r:id="rId8"/>
    <p:sldId id="259" r:id="rId9"/>
    <p:sldId id="265" r:id="rId10"/>
    <p:sldId id="276" r:id="rId11"/>
    <p:sldId id="27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92500" lnSpcReduction="20000"/>
          </a:bodyPr>
          <a:lstStyle/>
          <a:p>
            <a:pPr algn="just">
              <a:lnSpc>
                <a:spcPct val="120000"/>
              </a:lnSpc>
            </a:pPr>
            <a:r>
              <a:rPr lang="ja-JP" altLang="en-US" dirty="0"/>
              <a:t>コンピューター</a:t>
            </a:r>
            <a:r>
              <a:rPr lang="ja-JP" altLang="en-US" dirty="0" smtClean="0"/>
              <a:t>やインターネットの発達で誰でも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a:t>
            </a:r>
            <a:r>
              <a:rPr lang="ja-JP" altLang="en-US" dirty="0" smtClean="0"/>
              <a:t>ためソーシャルネットワーキングサービス</a:t>
            </a:r>
            <a:r>
              <a:rPr lang="en-US" altLang="ja-JP" dirty="0" smtClean="0"/>
              <a:t>(SNS)</a:t>
            </a:r>
            <a:r>
              <a:rPr lang="ja-JP" altLang="en-US" dirty="0" smtClean="0"/>
              <a:t>など</a:t>
            </a:r>
            <a:r>
              <a:rPr lang="ja-JP" altLang="en-US" dirty="0"/>
              <a:t>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と処理</a:t>
            </a:r>
            <a:r>
              <a:rPr lang="ja-JP" altLang="en-US" dirty="0"/>
              <a:t>速度</a:t>
            </a:r>
            <a:r>
              <a:rPr lang="ja-JP" altLang="en-US" dirty="0" smtClean="0"/>
              <a:t>にも</a:t>
            </a:r>
            <a:r>
              <a:rPr lang="ja-JP" altLang="en-US" dirty="0"/>
              <a:t>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r>
              <a:rPr lang="ja-JP" altLang="en-US" dirty="0" smtClean="0"/>
              <a:t>．</a:t>
            </a:r>
            <a:r>
              <a:rPr lang="en-US" altLang="ja-JP" dirty="0" smtClean="0"/>
              <a:t>(</a:t>
            </a:r>
            <a:r>
              <a:rPr lang="ja-JP" altLang="en-US" dirty="0" smtClean="0"/>
              <a:t>展望に回す可能性</a:t>
            </a:r>
            <a:r>
              <a:rPr lang="en-US" altLang="ja-JP" dirty="0" smtClean="0"/>
              <a:t>)</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grpSp>
        <p:nvGrpSpPr>
          <p:cNvPr id="10" name="グループ化 9"/>
          <p:cNvGrpSpPr/>
          <p:nvPr/>
        </p:nvGrpSpPr>
        <p:grpSpPr>
          <a:xfrm>
            <a:off x="466648" y="4830578"/>
            <a:ext cx="8327992" cy="2024499"/>
            <a:chOff x="466648" y="4830578"/>
            <a:chExt cx="8327992" cy="2024499"/>
          </a:xfrm>
        </p:grpSpPr>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a:t>
            </a:r>
            <a:r>
              <a:rPr lang="ja-JP" altLang="en-US" dirty="0" smtClean="0"/>
              <a:t>評価</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923330"/>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3826862040"/>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1200329"/>
          </a:xfrm>
          <a:prstGeom prst="rect">
            <a:avLst/>
          </a:prstGeom>
          <a:noFill/>
        </p:spPr>
        <p:txBody>
          <a:bodyPr wrap="square" rtlCol="0">
            <a:spAutoFit/>
          </a:bodyPr>
          <a:lstStyle/>
          <a:p>
            <a:r>
              <a:rPr kumimoji="1" lang="ja-JP" altLang="en-US" dirty="0" smtClean="0"/>
              <a:t>使用するデータセットに基づいて以上の１０ジャンルでマッチング</a:t>
            </a:r>
            <a:endParaRPr kumimoji="1" lang="en-US" altLang="ja-JP" dirty="0" smtClean="0"/>
          </a:p>
          <a:p>
            <a:endParaRPr lang="en-US" altLang="ja-JP" dirty="0"/>
          </a:p>
          <a:p>
            <a:r>
              <a:rPr kumimoji="1" lang="ja-JP" altLang="en-US" dirty="0" smtClean="0"/>
              <a:t>いただいた意見</a:t>
            </a:r>
            <a:endParaRPr kumimoji="1" lang="en-US" altLang="ja-JP" dirty="0" smtClean="0"/>
          </a:p>
          <a:p>
            <a:r>
              <a:rPr kumimoji="1" lang="ja-JP" altLang="en-US" dirty="0" smtClean="0"/>
              <a:t>ユーザーに動画とどのジャンルでマッチングしたいかを決めてもらう</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2370</TotalTime>
  <Words>539</Words>
  <Application>Microsoft Office PowerPoint</Application>
  <PresentationFormat>画面に合わせる (4:3)</PresentationFormat>
  <Paragraphs>98</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147</cp:revision>
  <cp:lastPrinted>2021-07-27T10:31:59Z</cp:lastPrinted>
  <dcterms:created xsi:type="dcterms:W3CDTF">2018-06-14T09:18:55Z</dcterms:created>
  <dcterms:modified xsi:type="dcterms:W3CDTF">2021-12-13T01:23:44Z</dcterms:modified>
</cp:coreProperties>
</file>