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EE75-62E4-B243-9BA1-4636645B9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EC7F-75E1-C948-A722-8EFB979F9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946-2FD9-A948-9348-557DCD39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F70D-33AE-5B48-82DF-106674DF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the following resources </a:t>
            </a:r>
            <a:r>
              <a:rPr lang="en-US"/>
              <a:t>really helpful:</a:t>
            </a:r>
          </a:p>
          <a:p>
            <a:r>
              <a:rPr lang="en-US" dirty="0"/>
              <a:t>Thanks to (******)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1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7ED2-422E-CC4D-89DF-3FD0848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214A-8826-4846-8E7E-42FF4FE7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recognition! Or using economic &amp; demographic data to predict presidential votes!</a:t>
            </a:r>
          </a:p>
          <a:p>
            <a:r>
              <a:rPr lang="en-US" dirty="0"/>
              <a:t>What is a real-world application?</a:t>
            </a:r>
          </a:p>
          <a:p>
            <a:r>
              <a:rPr lang="en-US" dirty="0"/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7536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DB43-D342-3141-AF74-5339FD12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F49A-E224-9945-8C72-56427E46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question we wanted to answer: </a:t>
            </a:r>
          </a:p>
        </p:txBody>
      </p:sp>
    </p:spTree>
    <p:extLst>
      <p:ext uri="{BB962C8B-B14F-4D97-AF65-F5344CB8AC3E}">
        <p14:creationId xmlns:p14="http://schemas.microsoft.com/office/powerpoint/2010/main" val="22150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91BD-384A-A84D-AE01-B3655E11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33A5-B0B9-C84E-9A94-31721B06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data from this/these source/s. </a:t>
            </a:r>
          </a:p>
          <a:p>
            <a:r>
              <a:rPr lang="en-US" dirty="0"/>
              <a:t>Here is how the data looks and what it contains, in words.</a:t>
            </a:r>
          </a:p>
        </p:txBody>
      </p:sp>
    </p:spTree>
    <p:extLst>
      <p:ext uri="{BB962C8B-B14F-4D97-AF65-F5344CB8AC3E}">
        <p14:creationId xmlns:p14="http://schemas.microsoft.com/office/powerpoint/2010/main" val="50213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808-3E1C-5346-91AC-8E61E8FA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1E70-6052-8C43-B6D0-3AE87519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what the data tells us, in pictures (histograms, faces, scatterplots, meaning of gray scale)</a:t>
            </a:r>
          </a:p>
        </p:txBody>
      </p:sp>
    </p:spTree>
    <p:extLst>
      <p:ext uri="{BB962C8B-B14F-4D97-AF65-F5344CB8AC3E}">
        <p14:creationId xmlns:p14="http://schemas.microsoft.com/office/powerpoint/2010/main" val="14237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3934-28EE-494E-8304-B7F8B335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8FFE-1F9C-BD40-AF8C-9D8D7F92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was our approach to solving the problem we posed: we used the following algorithms from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37504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EBE9-1114-2645-B598-2113FB80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algorithms to your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4D8-71C1-1445-AA2F-56F75C61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really basic idea of what the algorithms do</a:t>
            </a:r>
          </a:p>
        </p:txBody>
      </p:sp>
    </p:spTree>
    <p:extLst>
      <p:ext uri="{BB962C8B-B14F-4D97-AF65-F5344CB8AC3E}">
        <p14:creationId xmlns:p14="http://schemas.microsoft.com/office/powerpoint/2010/main" val="219311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A7D4-911E-324A-9C7E-39943E04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8ADA-3436-AC4A-8AA7-5F649176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compared a few algorithms, and here are the best:</a:t>
            </a:r>
          </a:p>
          <a:p>
            <a:pPr lvl="1"/>
            <a:r>
              <a:rPr lang="en-US" dirty="0"/>
              <a:t>Highest accuracy on test set</a:t>
            </a:r>
          </a:p>
          <a:p>
            <a:pPr lvl="1"/>
            <a:r>
              <a:rPr lang="en-US" dirty="0"/>
              <a:t>Fastest</a:t>
            </a:r>
          </a:p>
          <a:p>
            <a:pPr lvl="1"/>
            <a:r>
              <a:rPr lang="en-US" dirty="0"/>
              <a:t>Easiest to interpret/explain</a:t>
            </a:r>
          </a:p>
        </p:txBody>
      </p:sp>
    </p:spTree>
    <p:extLst>
      <p:ext uri="{BB962C8B-B14F-4D97-AF65-F5344CB8AC3E}">
        <p14:creationId xmlns:p14="http://schemas.microsoft.com/office/powerpoint/2010/main" val="89450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CBBB-FCB0-0B4E-B793-8C67E83F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3132-747E-2E4C-96CD-48816F16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we spent 1.5 days on this question, our conclusions are the following:</a:t>
            </a:r>
          </a:p>
          <a:p>
            <a:endParaRPr lang="en-US" dirty="0"/>
          </a:p>
          <a:p>
            <a:r>
              <a:rPr lang="en-US" dirty="0"/>
              <a:t>This relates to the real-world application we brought up at the beginning in this way:</a:t>
            </a:r>
          </a:p>
          <a:p>
            <a:endParaRPr lang="en-US" dirty="0"/>
          </a:p>
          <a:p>
            <a:r>
              <a:rPr lang="en-US" dirty="0"/>
              <a:t>More research is needed! Give me a grant or give me a job – pay me &amp; I’ll tell you so much more!! </a:t>
            </a:r>
            <a:r>
              <a:rPr lang="en-US" dirty="0">
                <a:sym typeface="Wingdings" pitchFamily="2" charset="2"/>
              </a:rPr>
              <a:t> 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</TotalTime>
  <Words>232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Quotable</vt:lpstr>
      <vt:lpstr>Sample presentation</vt:lpstr>
      <vt:lpstr>What is my problem? </vt:lpstr>
      <vt:lpstr>Our approach</vt:lpstr>
      <vt:lpstr>Here is our data</vt:lpstr>
      <vt:lpstr>Visualization of data</vt:lpstr>
      <vt:lpstr>Machine learning algorithms</vt:lpstr>
      <vt:lpstr>Describe the algorithms to your parents</vt:lpstr>
      <vt:lpstr>Results </vt:lpstr>
      <vt:lpstr>Conclusions</vt:lpstr>
      <vt:lpstr>Thanks &amp; resources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Kaisa Taipale</dc:creator>
  <cp:lastModifiedBy>Kaisa Taipale</cp:lastModifiedBy>
  <cp:revision>1</cp:revision>
  <dcterms:created xsi:type="dcterms:W3CDTF">2018-06-22T03:19:53Z</dcterms:created>
  <dcterms:modified xsi:type="dcterms:W3CDTF">2018-06-22T03:28:22Z</dcterms:modified>
</cp:coreProperties>
</file>