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801600" cy="9601200" type="A3"/>
  <p:notesSz cx="6858000" cy="9144000"/>
  <p:defaultTextStyle>
    <a:defPPr>
      <a:defRPr lang="ja-JP"/>
    </a:defPPr>
    <a:lvl1pPr marL="0" algn="l" defTabSz="1378562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1pPr>
    <a:lvl2pPr marL="689281" algn="l" defTabSz="1378562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2pPr>
    <a:lvl3pPr marL="1378562" algn="l" defTabSz="1378562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3pPr>
    <a:lvl4pPr marL="2067843" algn="l" defTabSz="1378562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4pPr>
    <a:lvl5pPr marL="2757124" algn="l" defTabSz="1378562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5pPr>
    <a:lvl6pPr marL="3446405" algn="l" defTabSz="1378562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6pPr>
    <a:lvl7pPr marL="4135685" algn="l" defTabSz="1378562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7pPr>
    <a:lvl8pPr marL="4824966" algn="l" defTabSz="1378562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8pPr>
    <a:lvl9pPr marL="5514247" algn="l" defTabSz="1378562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05" autoAdjust="0"/>
    <p:restoredTop sz="94660"/>
  </p:normalViewPr>
  <p:slideViewPr>
    <p:cSldViewPr>
      <p:cViewPr varScale="1">
        <p:scale>
          <a:sx n="65" d="100"/>
          <a:sy n="65" d="100"/>
        </p:scale>
        <p:origin x="-1992" y="-104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60120" y="2982599"/>
            <a:ext cx="10881360" cy="205803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9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8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67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57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46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35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24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514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7E5B-4295-497C-88CD-E7FE010B30EA}" type="datetimeFigureOut">
              <a:rPr kumimoji="1" lang="ja-JP" altLang="en-US" smtClean="0"/>
              <a:t>2014/02/01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17CA-BF0A-40B6-A825-C8370F11A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665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7E5B-4295-497C-88CD-E7FE010B30EA}" type="datetimeFigureOut">
              <a:rPr kumimoji="1" lang="ja-JP" altLang="en-US" smtClean="0"/>
              <a:t>2014/02/01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17CA-BF0A-40B6-A825-C8370F11A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52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281160" y="384495"/>
            <a:ext cx="2880360" cy="819213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40080" y="384495"/>
            <a:ext cx="8427720" cy="819213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7E5B-4295-497C-88CD-E7FE010B30EA}" type="datetimeFigureOut">
              <a:rPr kumimoji="1" lang="ja-JP" altLang="en-US" smtClean="0"/>
              <a:t>2014/02/01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17CA-BF0A-40B6-A825-C8370F11A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945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7E5B-4295-497C-88CD-E7FE010B30EA}" type="datetimeFigureOut">
              <a:rPr kumimoji="1" lang="ja-JP" altLang="en-US" smtClean="0"/>
              <a:t>2014/02/01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17CA-BF0A-40B6-A825-C8370F11A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52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11239" y="6169662"/>
            <a:ext cx="10881360" cy="1906906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11239" y="4069399"/>
            <a:ext cx="10881360" cy="2100262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689281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856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6784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5712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4640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356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2496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51424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7E5B-4295-497C-88CD-E7FE010B30EA}" type="datetimeFigureOut">
              <a:rPr kumimoji="1" lang="ja-JP" altLang="en-US" smtClean="0"/>
              <a:t>2014/02/01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17CA-BF0A-40B6-A825-C8370F11A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63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7E5B-4295-497C-88CD-E7FE010B30EA}" type="datetimeFigureOut">
              <a:rPr kumimoji="1" lang="ja-JP" altLang="en-US" smtClean="0"/>
              <a:t>2014/02/01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17CA-BF0A-40B6-A825-C8370F11A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16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40080" y="2149160"/>
            <a:ext cx="5656263" cy="89566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9281" indent="0">
              <a:buNone/>
              <a:defRPr sz="3100" b="1"/>
            </a:lvl2pPr>
            <a:lvl3pPr marL="1378562" indent="0">
              <a:buNone/>
              <a:defRPr sz="2700" b="1"/>
            </a:lvl3pPr>
            <a:lvl4pPr marL="2067843" indent="0">
              <a:buNone/>
              <a:defRPr sz="2400" b="1"/>
            </a:lvl4pPr>
            <a:lvl5pPr marL="2757124" indent="0">
              <a:buNone/>
              <a:defRPr sz="2400" b="1"/>
            </a:lvl5pPr>
            <a:lvl6pPr marL="3446405" indent="0">
              <a:buNone/>
              <a:defRPr sz="2400" b="1"/>
            </a:lvl6pPr>
            <a:lvl7pPr marL="4135685" indent="0">
              <a:buNone/>
              <a:defRPr sz="2400" b="1"/>
            </a:lvl7pPr>
            <a:lvl8pPr marL="4824966" indent="0">
              <a:buNone/>
              <a:defRPr sz="2400" b="1"/>
            </a:lvl8pPr>
            <a:lvl9pPr marL="5514247" indent="0">
              <a:buNone/>
              <a:defRPr sz="24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503037" y="2149160"/>
            <a:ext cx="5658486" cy="89566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9281" indent="0">
              <a:buNone/>
              <a:defRPr sz="3100" b="1"/>
            </a:lvl2pPr>
            <a:lvl3pPr marL="1378562" indent="0">
              <a:buNone/>
              <a:defRPr sz="2700" b="1"/>
            </a:lvl3pPr>
            <a:lvl4pPr marL="2067843" indent="0">
              <a:buNone/>
              <a:defRPr sz="2400" b="1"/>
            </a:lvl4pPr>
            <a:lvl5pPr marL="2757124" indent="0">
              <a:buNone/>
              <a:defRPr sz="2400" b="1"/>
            </a:lvl5pPr>
            <a:lvl6pPr marL="3446405" indent="0">
              <a:buNone/>
              <a:defRPr sz="2400" b="1"/>
            </a:lvl6pPr>
            <a:lvl7pPr marL="4135685" indent="0">
              <a:buNone/>
              <a:defRPr sz="2400" b="1"/>
            </a:lvl7pPr>
            <a:lvl8pPr marL="4824966" indent="0">
              <a:buNone/>
              <a:defRPr sz="2400" b="1"/>
            </a:lvl8pPr>
            <a:lvl9pPr marL="5514247" indent="0">
              <a:buNone/>
              <a:defRPr sz="24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03037" y="3044825"/>
            <a:ext cx="5658486" cy="553180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7E5B-4295-497C-88CD-E7FE010B30EA}" type="datetimeFigureOut">
              <a:rPr kumimoji="1" lang="ja-JP" altLang="en-US" smtClean="0"/>
              <a:t>2014/02/01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17CA-BF0A-40B6-A825-C8370F11A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669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7E5B-4295-497C-88CD-E7FE010B30EA}" type="datetimeFigureOut">
              <a:rPr kumimoji="1" lang="ja-JP" altLang="en-US" smtClean="0"/>
              <a:t>2014/02/01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17CA-BF0A-40B6-A825-C8370F11A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85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7E5B-4295-497C-88CD-E7FE010B30EA}" type="datetimeFigureOut">
              <a:rPr kumimoji="1" lang="ja-JP" altLang="en-US" smtClean="0"/>
              <a:t>2014/02/01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17CA-BF0A-40B6-A825-C8370F11A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87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0082" y="382271"/>
            <a:ext cx="4211639" cy="1626870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05071" y="382271"/>
            <a:ext cx="7156450" cy="8194358"/>
          </a:xfrm>
        </p:spPr>
        <p:txBody>
          <a:bodyPr/>
          <a:lstStyle>
            <a:lvl1pPr>
              <a:defRPr sz="4800"/>
            </a:lvl1pPr>
            <a:lvl2pPr>
              <a:defRPr sz="4300"/>
            </a:lvl2pPr>
            <a:lvl3pPr>
              <a:defRPr sz="36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0082" y="2009142"/>
            <a:ext cx="4211639" cy="6567488"/>
          </a:xfrm>
        </p:spPr>
        <p:txBody>
          <a:bodyPr/>
          <a:lstStyle>
            <a:lvl1pPr marL="0" indent="0">
              <a:buNone/>
              <a:defRPr sz="2100"/>
            </a:lvl1pPr>
            <a:lvl2pPr marL="689281" indent="0">
              <a:buNone/>
              <a:defRPr sz="1900"/>
            </a:lvl2pPr>
            <a:lvl3pPr marL="1378562" indent="0">
              <a:buNone/>
              <a:defRPr sz="1500"/>
            </a:lvl3pPr>
            <a:lvl4pPr marL="2067843" indent="0">
              <a:buNone/>
              <a:defRPr sz="1300"/>
            </a:lvl4pPr>
            <a:lvl5pPr marL="2757124" indent="0">
              <a:buNone/>
              <a:defRPr sz="1300"/>
            </a:lvl5pPr>
            <a:lvl6pPr marL="3446405" indent="0">
              <a:buNone/>
              <a:defRPr sz="1300"/>
            </a:lvl6pPr>
            <a:lvl7pPr marL="4135685" indent="0">
              <a:buNone/>
              <a:defRPr sz="1300"/>
            </a:lvl7pPr>
            <a:lvl8pPr marL="4824966" indent="0">
              <a:buNone/>
              <a:defRPr sz="1300"/>
            </a:lvl8pPr>
            <a:lvl9pPr marL="5514247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7E5B-4295-497C-88CD-E7FE010B30EA}" type="datetimeFigureOut">
              <a:rPr kumimoji="1" lang="ja-JP" altLang="en-US" smtClean="0"/>
              <a:t>2014/02/01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17CA-BF0A-40B6-A825-C8370F11A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79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800"/>
            </a:lvl1pPr>
            <a:lvl2pPr marL="689281" indent="0">
              <a:buNone/>
              <a:defRPr sz="4300"/>
            </a:lvl2pPr>
            <a:lvl3pPr marL="1378562" indent="0">
              <a:buNone/>
              <a:defRPr sz="3600"/>
            </a:lvl3pPr>
            <a:lvl4pPr marL="2067843" indent="0">
              <a:buNone/>
              <a:defRPr sz="3100"/>
            </a:lvl4pPr>
            <a:lvl5pPr marL="2757124" indent="0">
              <a:buNone/>
              <a:defRPr sz="3100"/>
            </a:lvl5pPr>
            <a:lvl6pPr marL="3446405" indent="0">
              <a:buNone/>
              <a:defRPr sz="3100"/>
            </a:lvl6pPr>
            <a:lvl7pPr marL="4135685" indent="0">
              <a:buNone/>
              <a:defRPr sz="3100"/>
            </a:lvl7pPr>
            <a:lvl8pPr marL="4824966" indent="0">
              <a:buNone/>
              <a:defRPr sz="3100"/>
            </a:lvl8pPr>
            <a:lvl9pPr marL="5514247" indent="0">
              <a:buNone/>
              <a:defRPr sz="31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100"/>
            </a:lvl1pPr>
            <a:lvl2pPr marL="689281" indent="0">
              <a:buNone/>
              <a:defRPr sz="1900"/>
            </a:lvl2pPr>
            <a:lvl3pPr marL="1378562" indent="0">
              <a:buNone/>
              <a:defRPr sz="1500"/>
            </a:lvl3pPr>
            <a:lvl4pPr marL="2067843" indent="0">
              <a:buNone/>
              <a:defRPr sz="1300"/>
            </a:lvl4pPr>
            <a:lvl5pPr marL="2757124" indent="0">
              <a:buNone/>
              <a:defRPr sz="1300"/>
            </a:lvl5pPr>
            <a:lvl6pPr marL="3446405" indent="0">
              <a:buNone/>
              <a:defRPr sz="1300"/>
            </a:lvl6pPr>
            <a:lvl7pPr marL="4135685" indent="0">
              <a:buNone/>
              <a:defRPr sz="1300"/>
            </a:lvl7pPr>
            <a:lvl8pPr marL="4824966" indent="0">
              <a:buNone/>
              <a:defRPr sz="1300"/>
            </a:lvl8pPr>
            <a:lvl9pPr marL="5514247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7E5B-4295-497C-88CD-E7FE010B30EA}" type="datetimeFigureOut">
              <a:rPr kumimoji="1" lang="ja-JP" altLang="en-US" smtClean="0"/>
              <a:t>2014/02/01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17CA-BF0A-40B6-A825-C8370F11A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07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37857" tIns="68928" rIns="137857" bIns="6892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37857" tIns="68928" rIns="137857" bIns="6892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40080" y="8898894"/>
            <a:ext cx="2987040" cy="511175"/>
          </a:xfrm>
          <a:prstGeom prst="rect">
            <a:avLst/>
          </a:prstGeom>
        </p:spPr>
        <p:txBody>
          <a:bodyPr vert="horz" lIns="137857" tIns="68928" rIns="137857" bIns="68928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17E5B-4295-497C-88CD-E7FE010B30EA}" type="datetimeFigureOut">
              <a:rPr kumimoji="1" lang="ja-JP" altLang="en-US" smtClean="0"/>
              <a:t>2014/02/01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373880" y="8898894"/>
            <a:ext cx="4053840" cy="511175"/>
          </a:xfrm>
          <a:prstGeom prst="rect">
            <a:avLst/>
          </a:prstGeom>
        </p:spPr>
        <p:txBody>
          <a:bodyPr vert="horz" lIns="137857" tIns="68928" rIns="137857" bIns="68928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74480" y="8898894"/>
            <a:ext cx="2987040" cy="511175"/>
          </a:xfrm>
          <a:prstGeom prst="rect">
            <a:avLst/>
          </a:prstGeom>
        </p:spPr>
        <p:txBody>
          <a:bodyPr vert="horz" lIns="137857" tIns="68928" rIns="137857" bIns="68928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717CA-BF0A-40B6-A825-C8370F11A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60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78562" rtl="0" eaLnBrk="1" latinLnBrk="0" hangingPunct="1">
        <a:spcBef>
          <a:spcPct val="0"/>
        </a:spcBef>
        <a:buNone/>
        <a:defRPr kumimoji="1" sz="6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6961" indent="-516961" algn="l" defTabSz="1378562" rtl="0" eaLnBrk="1" latinLnBrk="0" hangingPunct="1">
        <a:spcBef>
          <a:spcPct val="20000"/>
        </a:spcBef>
        <a:buFont typeface="Arial" pitchFamily="34" charset="0"/>
        <a:buChar char="•"/>
        <a:defRPr kumimoji="1"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20081" indent="-430800" algn="l" defTabSz="1378562" rtl="0" eaLnBrk="1" latinLnBrk="0" hangingPunct="1">
        <a:spcBef>
          <a:spcPct val="20000"/>
        </a:spcBef>
        <a:buFont typeface="Arial" pitchFamily="34" charset="0"/>
        <a:buChar char="–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1723203" indent="-344641" algn="l" defTabSz="1378562" rtl="0" eaLnBrk="1" latinLnBrk="0" hangingPunct="1">
        <a:spcBef>
          <a:spcPct val="20000"/>
        </a:spcBef>
        <a:buFont typeface="Arial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412484" indent="-344641" algn="l" defTabSz="1378562" rtl="0" eaLnBrk="1" latinLnBrk="0" hangingPunct="1">
        <a:spcBef>
          <a:spcPct val="20000"/>
        </a:spcBef>
        <a:buFont typeface="Arial" pitchFamily="34" charset="0"/>
        <a:buChar char="–"/>
        <a:defRPr kumimoji="1"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01765" indent="-344641" algn="l" defTabSz="1378562" rtl="0" eaLnBrk="1" latinLnBrk="0" hangingPunct="1">
        <a:spcBef>
          <a:spcPct val="20000"/>
        </a:spcBef>
        <a:buFont typeface="Arial" pitchFamily="34" charset="0"/>
        <a:buChar char="»"/>
        <a:defRPr kumimoji="1"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791046" indent="-344641" algn="l" defTabSz="1378562" rtl="0" eaLnBrk="1" latinLnBrk="0" hangingPunct="1">
        <a:spcBef>
          <a:spcPct val="20000"/>
        </a:spcBef>
        <a:buFont typeface="Arial" pitchFamily="34" charset="0"/>
        <a:buChar char="•"/>
        <a:defRPr kumimoji="1"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480327" indent="-344641" algn="l" defTabSz="1378562" rtl="0" eaLnBrk="1" latinLnBrk="0" hangingPunct="1">
        <a:spcBef>
          <a:spcPct val="20000"/>
        </a:spcBef>
        <a:buFont typeface="Arial" pitchFamily="34" charset="0"/>
        <a:buChar char="•"/>
        <a:defRPr kumimoji="1"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169608" indent="-344641" algn="l" defTabSz="1378562" rtl="0" eaLnBrk="1" latinLnBrk="0" hangingPunct="1">
        <a:spcBef>
          <a:spcPct val="20000"/>
        </a:spcBef>
        <a:buFont typeface="Arial" pitchFamily="34" charset="0"/>
        <a:buChar char="•"/>
        <a:defRPr kumimoji="1"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5858888" indent="-344641" algn="l" defTabSz="1378562" rtl="0" eaLnBrk="1" latinLnBrk="0" hangingPunct="1">
        <a:spcBef>
          <a:spcPct val="20000"/>
        </a:spcBef>
        <a:buFont typeface="Arial" pitchFamily="34" charset="0"/>
        <a:buChar char="•"/>
        <a:defRPr kumimoji="1"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378562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9281" algn="l" defTabSz="1378562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8562" algn="l" defTabSz="1378562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67843" algn="l" defTabSz="1378562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57124" algn="l" defTabSz="1378562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46405" algn="l" defTabSz="1378562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35685" algn="l" defTabSz="1378562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24966" algn="l" defTabSz="1378562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514247" algn="l" defTabSz="1378562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35024" y="175064"/>
            <a:ext cx="4202045" cy="554701"/>
          </a:xfrm>
          <a:prstGeom prst="rect">
            <a:avLst/>
          </a:prstGeom>
          <a:noFill/>
        </p:spPr>
        <p:txBody>
          <a:bodyPr wrap="none" lIns="137857" tIns="68928" rIns="137857" bIns="68928" rtlCol="0">
            <a:spAutoFit/>
          </a:bodyPr>
          <a:lstStyle/>
          <a:p>
            <a:r>
              <a:rPr lang="en-US" altLang="ja-JP" dirty="0"/>
              <a:t>Floor </a:t>
            </a:r>
            <a:r>
              <a:rPr lang="en-US" altLang="ja-JP" dirty="0" smtClean="0"/>
              <a:t>Installation -Top </a:t>
            </a:r>
            <a:r>
              <a:rPr kumimoji="1" lang="en-US" altLang="ja-JP" dirty="0" smtClean="0"/>
              <a:t>View-</a:t>
            </a:r>
            <a:endParaRPr kumimoji="1" lang="ja-JP" altLang="en-US" dirty="0"/>
          </a:p>
        </p:txBody>
      </p:sp>
      <p:grpSp>
        <p:nvGrpSpPr>
          <p:cNvPr id="58" name="グループ化 57"/>
          <p:cNvGrpSpPr>
            <a:grpSpLocks noChangeAspect="1"/>
          </p:cNvGrpSpPr>
          <p:nvPr/>
        </p:nvGrpSpPr>
        <p:grpSpPr>
          <a:xfrm>
            <a:off x="3700206" y="774753"/>
            <a:ext cx="8844460" cy="8446950"/>
            <a:chOff x="2596253" y="146203"/>
            <a:chExt cx="10092429" cy="9638830"/>
          </a:xfrm>
        </p:grpSpPr>
        <p:sp>
          <p:nvSpPr>
            <p:cNvPr id="7" name="正方形/長方形 6"/>
            <p:cNvSpPr>
              <a:spLocks noChangeAspect="1"/>
            </p:cNvSpPr>
            <p:nvPr/>
          </p:nvSpPr>
          <p:spPr>
            <a:xfrm>
              <a:off x="4585481" y="840982"/>
              <a:ext cx="8103201" cy="8103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857" tIns="68928" rIns="137857" bIns="68928" spcCol="0"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矢印コネクタ 11"/>
            <p:cNvCxnSpPr/>
            <p:nvPr/>
          </p:nvCxnSpPr>
          <p:spPr>
            <a:xfrm>
              <a:off x="4363893" y="840982"/>
              <a:ext cx="0" cy="810320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/>
            <p:nvPr/>
          </p:nvCxnSpPr>
          <p:spPr>
            <a:xfrm flipH="1">
              <a:off x="4585481" y="9208309"/>
              <a:ext cx="8103201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/>
            <p:cNvSpPr/>
            <p:nvPr/>
          </p:nvSpPr>
          <p:spPr>
            <a:xfrm>
              <a:off x="6027603" y="2112960"/>
              <a:ext cx="4939749" cy="1008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857" tIns="68928" rIns="137857" bIns="68928" spcCol="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/>
            <p:cNvSpPr/>
            <p:nvPr/>
          </p:nvSpPr>
          <p:spPr>
            <a:xfrm rot="5400000">
              <a:off x="9317304" y="560700"/>
              <a:ext cx="890785" cy="174885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857" tIns="68928" rIns="137857" bIns="68928" spcCol="0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9465248" y="1238627"/>
              <a:ext cx="504056" cy="49129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137857" tIns="68928" rIns="137857" bIns="68928" spcCol="0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596253" y="7688688"/>
              <a:ext cx="1531955" cy="554701"/>
            </a:xfrm>
            <a:prstGeom prst="rect">
              <a:avLst/>
            </a:prstGeom>
            <a:noFill/>
          </p:spPr>
          <p:txBody>
            <a:bodyPr wrap="none" lIns="137857" tIns="68928" rIns="137857" bIns="68928" rtlCol="0">
              <a:spAutoFit/>
            </a:bodyPr>
            <a:lstStyle/>
            <a:p>
              <a:r>
                <a:rPr lang="en-US" altLang="ja-JP" dirty="0" smtClean="0"/>
                <a:t>4000</a:t>
              </a:r>
              <a:r>
                <a:rPr kumimoji="1" lang="en-US" altLang="ja-JP" dirty="0" smtClean="0"/>
                <a:t>mm</a:t>
              </a:r>
              <a:endParaRPr kumimoji="1" lang="ja-JP" altLang="en-US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7792325" y="9208309"/>
              <a:ext cx="1814602" cy="576724"/>
            </a:xfrm>
            <a:prstGeom prst="rect">
              <a:avLst/>
            </a:prstGeom>
            <a:noFill/>
          </p:spPr>
          <p:txBody>
            <a:bodyPr wrap="square" lIns="137857" tIns="68928" rIns="137857" bIns="68928" rtlCol="0">
              <a:spAutoFit/>
            </a:bodyPr>
            <a:lstStyle/>
            <a:p>
              <a:r>
                <a:rPr lang="en-US" altLang="ja-JP" dirty="0" smtClean="0"/>
                <a:t>3000</a:t>
              </a:r>
              <a:r>
                <a:rPr kumimoji="1" lang="en-US" altLang="ja-JP" dirty="0" smtClean="0"/>
                <a:t>mm</a:t>
              </a:r>
              <a:endParaRPr kumimoji="1" lang="ja-JP" altLang="en-US" dirty="0"/>
            </a:p>
          </p:txBody>
        </p:sp>
        <p:cxnSp>
          <p:nvCxnSpPr>
            <p:cNvPr id="24" name="直線矢印コネクタ 23"/>
            <p:cNvCxnSpPr/>
            <p:nvPr/>
          </p:nvCxnSpPr>
          <p:spPr>
            <a:xfrm flipH="1" flipV="1">
              <a:off x="8878946" y="668212"/>
              <a:ext cx="1676659" cy="223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/>
            <p:cNvSpPr txBox="1"/>
            <p:nvPr/>
          </p:nvSpPr>
          <p:spPr>
            <a:xfrm>
              <a:off x="8989970" y="146203"/>
              <a:ext cx="1531955" cy="554701"/>
            </a:xfrm>
            <a:prstGeom prst="rect">
              <a:avLst/>
            </a:prstGeom>
            <a:noFill/>
          </p:spPr>
          <p:txBody>
            <a:bodyPr wrap="none" lIns="137857" tIns="68928" rIns="137857" bIns="68928" rtlCol="0">
              <a:spAutoFit/>
            </a:bodyPr>
            <a:lstStyle/>
            <a:p>
              <a:r>
                <a:rPr kumimoji="1" lang="en-US" altLang="ja-JP" dirty="0" smtClean="0"/>
                <a:t>1000mm</a:t>
              </a:r>
              <a:endParaRPr kumimoji="1" lang="ja-JP" altLang="en-US" dirty="0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9887645" y="1175220"/>
              <a:ext cx="642289" cy="554701"/>
            </a:xfrm>
            <a:prstGeom prst="rect">
              <a:avLst/>
            </a:prstGeom>
            <a:noFill/>
          </p:spPr>
          <p:txBody>
            <a:bodyPr wrap="none" lIns="137857" tIns="68928" rIns="137857" bIns="68928" rtlCol="0">
              <a:spAutoFit/>
            </a:bodyPr>
            <a:lstStyle/>
            <a:p>
              <a:r>
                <a:rPr kumimoji="1" lang="en-US" altLang="ja-JP" dirty="0" smtClean="0"/>
                <a:t>PC</a:t>
              </a:r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10910166" y="960602"/>
              <a:ext cx="1550293" cy="970199"/>
            </a:xfrm>
            <a:prstGeom prst="rect">
              <a:avLst/>
            </a:prstGeom>
            <a:noFill/>
          </p:spPr>
          <p:txBody>
            <a:bodyPr wrap="none" lIns="137857" tIns="68928" rIns="137857" bIns="68928" rtlCol="0">
              <a:spAutoFit/>
            </a:bodyPr>
            <a:lstStyle/>
            <a:p>
              <a:r>
                <a:rPr kumimoji="1" lang="en-US" altLang="ja-JP" dirty="0" smtClean="0"/>
                <a:t>Operator</a:t>
              </a:r>
            </a:p>
            <a:p>
              <a:r>
                <a:rPr lang="en-US" altLang="ja-JP" dirty="0" smtClean="0"/>
                <a:t>Desk</a:t>
              </a:r>
              <a:endParaRPr kumimoji="1" lang="ja-JP" altLang="en-US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8243612" y="2209299"/>
              <a:ext cx="705679" cy="10081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857" tIns="68928" rIns="137857" bIns="68928" spcCol="0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5926790" y="1608664"/>
              <a:ext cx="1222832" cy="554701"/>
            </a:xfrm>
            <a:prstGeom prst="rect">
              <a:avLst/>
            </a:prstGeom>
            <a:noFill/>
          </p:spPr>
          <p:txBody>
            <a:bodyPr wrap="none" lIns="137857" tIns="68928" rIns="137857" bIns="68928" rtlCol="0">
              <a:spAutoFit/>
            </a:bodyPr>
            <a:lstStyle/>
            <a:p>
              <a:r>
                <a:rPr kumimoji="1" lang="en-US" altLang="ja-JP" dirty="0" smtClean="0"/>
                <a:t>Screen</a:t>
              </a:r>
              <a:endParaRPr kumimoji="1" lang="ja-JP" altLang="en-US" dirty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8557861" y="2321131"/>
              <a:ext cx="1411443" cy="632970"/>
            </a:xfrm>
            <a:prstGeom prst="rect">
              <a:avLst/>
            </a:prstGeom>
            <a:noFill/>
          </p:spPr>
          <p:txBody>
            <a:bodyPr wrap="square" lIns="137857" tIns="68928" rIns="137857" bIns="68928" rtlCol="0">
              <a:spAutoFit/>
            </a:bodyPr>
            <a:lstStyle/>
            <a:p>
              <a:r>
                <a:rPr kumimoji="1" lang="en-US" altLang="ja-JP" dirty="0" smtClean="0"/>
                <a:t>Kinect</a:t>
              </a:r>
              <a:endParaRPr kumimoji="1" lang="ja-JP" altLang="en-US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8069338" y="952116"/>
              <a:ext cx="1054232" cy="5170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857" tIns="68928" rIns="137857" bIns="68928" spcCol="0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6364088" y="891000"/>
              <a:ext cx="1571068" cy="554701"/>
            </a:xfrm>
            <a:prstGeom prst="rect">
              <a:avLst/>
            </a:prstGeom>
            <a:noFill/>
          </p:spPr>
          <p:txBody>
            <a:bodyPr wrap="none" lIns="137857" tIns="68928" rIns="137857" bIns="68928" rtlCol="0">
              <a:spAutoFit/>
            </a:bodyPr>
            <a:lstStyle/>
            <a:p>
              <a:r>
                <a:rPr kumimoji="1" lang="en-US" altLang="ja-JP" dirty="0" smtClean="0"/>
                <a:t>Projector</a:t>
              </a:r>
              <a:endParaRPr kumimoji="1" lang="ja-JP" altLang="en-US" dirty="0"/>
            </a:p>
          </p:txBody>
        </p:sp>
        <p:cxnSp>
          <p:nvCxnSpPr>
            <p:cNvPr id="37" name="直線矢印コネクタ 36"/>
            <p:cNvCxnSpPr/>
            <p:nvPr/>
          </p:nvCxnSpPr>
          <p:spPr>
            <a:xfrm>
              <a:off x="8596450" y="2112959"/>
              <a:ext cx="0" cy="433133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/>
            <p:cNvSpPr txBox="1"/>
            <p:nvPr/>
          </p:nvSpPr>
          <p:spPr>
            <a:xfrm>
              <a:off x="8768411" y="4020096"/>
              <a:ext cx="1254636" cy="554701"/>
            </a:xfrm>
            <a:prstGeom prst="rect">
              <a:avLst/>
            </a:prstGeom>
            <a:noFill/>
          </p:spPr>
          <p:txBody>
            <a:bodyPr wrap="none" lIns="137857" tIns="68928" rIns="137857" bIns="68928" rtlCol="0">
              <a:spAutoFit/>
            </a:bodyPr>
            <a:lstStyle/>
            <a:p>
              <a:r>
                <a:rPr kumimoji="1" lang="en-US" altLang="ja-JP" dirty="0" smtClean="0"/>
                <a:t>1500m</a:t>
              </a:r>
              <a:endParaRPr kumimoji="1" lang="ja-JP" altLang="en-US" dirty="0"/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6504457" y="5679917"/>
              <a:ext cx="4183988" cy="3125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857" tIns="68928" rIns="137857" bIns="68928" spcCol="0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7719068" y="7178939"/>
              <a:ext cx="1754773" cy="554701"/>
            </a:xfrm>
            <a:prstGeom prst="rect">
              <a:avLst/>
            </a:prstGeom>
            <a:noFill/>
          </p:spPr>
          <p:txBody>
            <a:bodyPr wrap="none" lIns="137857" tIns="68928" rIns="137857" bIns="68928" rtlCol="0">
              <a:spAutoFit/>
            </a:bodyPr>
            <a:lstStyle/>
            <a:p>
              <a:r>
                <a:rPr kumimoji="1" lang="en-US" altLang="ja-JP" dirty="0" smtClean="0"/>
                <a:t>Play Space</a:t>
              </a:r>
              <a:endParaRPr kumimoji="1" lang="ja-JP" altLang="en-US" dirty="0"/>
            </a:p>
          </p:txBody>
        </p:sp>
      </p:grpSp>
      <p:pic>
        <p:nvPicPr>
          <p:cNvPr id="2050" name="Picture 2" descr="C:\Users\IVRC\Downloads\IMG_054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8" t="9596" r="21908"/>
          <a:stretch/>
        </p:blipFill>
        <p:spPr bwMode="auto">
          <a:xfrm>
            <a:off x="299253" y="2232516"/>
            <a:ext cx="4216994" cy="436032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正方形/長方形 48"/>
          <p:cNvSpPr/>
          <p:nvPr/>
        </p:nvSpPr>
        <p:spPr>
          <a:xfrm>
            <a:off x="2080320" y="2401199"/>
            <a:ext cx="864096" cy="47344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3429" y="1780292"/>
            <a:ext cx="5219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This picture is an example of a front projection.</a:t>
            </a:r>
            <a:endParaRPr kumimoji="1" lang="ja-JP" altLang="en-US" sz="20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800948" y="452415"/>
            <a:ext cx="8000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Please for installation in rear </a:t>
            </a:r>
            <a:r>
              <a:rPr lang="en-US" altLang="ja-JP" sz="2000" dirty="0" smtClean="0"/>
              <a:t>projection using a rental screen and projector.</a:t>
            </a:r>
            <a:endParaRPr kumimoji="1" lang="ja-JP" altLang="en-US" sz="20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800400" y="2374450"/>
            <a:ext cx="1571068" cy="554701"/>
          </a:xfrm>
          <a:prstGeom prst="rect">
            <a:avLst/>
          </a:prstGeom>
          <a:noFill/>
        </p:spPr>
        <p:txBody>
          <a:bodyPr wrap="none" lIns="137857" tIns="68928" rIns="137857" bIns="68928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Projector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292051" y="5018860"/>
            <a:ext cx="1222832" cy="554701"/>
          </a:xfrm>
          <a:prstGeom prst="rect">
            <a:avLst/>
          </a:prstGeom>
          <a:noFill/>
        </p:spPr>
        <p:txBody>
          <a:bodyPr wrap="none" lIns="137857" tIns="68928" rIns="137857" bIns="68928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Screen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1443832" y="3042446"/>
            <a:ext cx="2142102" cy="2046186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 rot="10800000">
            <a:off x="11297344" y="2586657"/>
            <a:ext cx="1166920" cy="15325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857" tIns="68928" rIns="137857" bIns="68928" spcCol="0"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11520764" y="2803289"/>
            <a:ext cx="720080" cy="47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8" name="テキスト ボックス 2047"/>
          <p:cNvSpPr txBox="1"/>
          <p:nvPr/>
        </p:nvSpPr>
        <p:spPr>
          <a:xfrm>
            <a:off x="11307826" y="3322398"/>
            <a:ext cx="11459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Printer</a:t>
            </a:r>
          </a:p>
        </p:txBody>
      </p:sp>
    </p:spTree>
    <p:extLst>
      <p:ext uri="{BB962C8B-B14F-4D97-AF65-F5344CB8AC3E}">
        <p14:creationId xmlns:p14="http://schemas.microsoft.com/office/powerpoint/2010/main" val="259316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VRC\Downloads\pl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18" y="383578"/>
            <a:ext cx="11470323" cy="878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759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44</Words>
  <Application>Microsoft Macintosh PowerPoint</Application>
  <PresentationFormat>A3 297x420 mm</PresentationFormat>
  <Paragraphs>17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IVRC</dc:creator>
  <cp:lastModifiedBy>SHIRAI Akihiko</cp:lastModifiedBy>
  <cp:revision>14</cp:revision>
  <dcterms:created xsi:type="dcterms:W3CDTF">2013-01-20T07:47:23Z</dcterms:created>
  <dcterms:modified xsi:type="dcterms:W3CDTF">2014-02-01T13:19:25Z</dcterms:modified>
</cp:coreProperties>
</file>