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FEEDFAC-5A73-4BB0-B65D-596D661FEEC7}">
          <p14:sldIdLst>
            <p14:sldId id="256"/>
            <p14:sldId id="257"/>
            <p14:sldId id="258"/>
            <p14:sldId id="260"/>
            <p14:sldId id="262"/>
            <p14:sldId id="263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9" autoAdjust="0"/>
    <p:restoredTop sz="67773" autoAdjust="0"/>
  </p:normalViewPr>
  <p:slideViewPr>
    <p:cSldViewPr>
      <p:cViewPr varScale="1">
        <p:scale>
          <a:sx n="83" d="100"/>
          <a:sy n="83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9CEE-D4D7-BA40-B1A9-1FF5AAC5A8EE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E885-361D-0544-AA0D-DDF147C9C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http://www.spriters-resource.com/arcade/xevious/sheet/42387/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Dance Like There's Marcus </a:t>
            </a:r>
            <a:r>
              <a:rPr kumimoji="1" lang="en-US" altLang="ja-JP" dirty="0" err="1" smtClean="0"/>
              <a:t>Kellis</a:t>
            </a:r>
            <a:r>
              <a:rPr kumimoji="1" lang="en-US" altLang="ja-JP" dirty="0" smtClean="0"/>
              <a:t> In Your Pants </a:t>
            </a:r>
            <a:r>
              <a:rPr kumimoji="1" lang="en-US" altLang="ja-JP" dirty="0" err="1" smtClean="0"/>
              <a:t>Themesong</a:t>
            </a:r>
            <a:r>
              <a:rPr kumimoji="1" lang="en-US" altLang="ja-JP" dirty="0" smtClean="0"/>
              <a:t>, Future Boy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4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9289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53" y="4509120"/>
            <a:ext cx="6400800" cy="7361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453337"/>
            <a:ext cx="3786690" cy="365125"/>
          </a:xfrm>
        </p:spPr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453337"/>
            <a:ext cx="378669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8" y="6453336"/>
            <a:ext cx="1161826" cy="365125"/>
          </a:xfrm>
        </p:spPr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A:\Dropbox\Artworks\kait_logo03_15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7" y="5905860"/>
            <a:ext cx="1399352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ropbox\Artworks\kait_logo01_15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211664" y="5891164"/>
            <a:ext cx="543911" cy="4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:\Dropbox\Photos\official\logo-shirailab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5836842"/>
            <a:ext cx="1362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129564" y="5804727"/>
            <a:ext cx="21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http://blog.shirai.la</a:t>
            </a:r>
            <a:endParaRPr kumimoji="1" lang="ja-JP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77422"/>
            <a:ext cx="8695944" cy="155415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764704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5" y="-27384"/>
            <a:ext cx="8697659" cy="145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485320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485320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85319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567982"/>
            <a:ext cx="8723376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pic>
        <p:nvPicPr>
          <p:cNvPr id="2050" name="Picture 2" descr="A:\Dropbox\Photos\official\logo-shirailab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24"/>
            <a:ext cx="10249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A:\Dropbox\Artworks\kait_logo01_150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7509433" y="85586"/>
            <a:ext cx="392627" cy="3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.facebook.com/l.php?u=http%3A%2F%2Fj.mp%2FKAIT2015GP&amp;h=GAQF-OmgS&amp;enc=AZNovFk7HSka6WwwX6NuFMkp-PisesUk9aiqenVEGfrIm0lWJ4J3LdiRxb5w0VgNB_3pdB3fDT6ZLVRLhFftlaAdvsSBG46gfc522d0l4j_UzR3AMsalYYUq9WHTRbGB699gvU1rQbRjRscMqtZeUXqDSwERgwlHj1vC_pNFEUno_w&amp;s=1" TargetMode="External"/><Relationship Id="rId3" Type="http://schemas.openxmlformats.org/officeDocument/2006/relationships/hyperlink" Target="http://l.facebook.com/l.php?u=http%3A%2F%2Fopen.channel.or.jp%2Fterms_user.php&amp;h=hAQEeb8Ba&amp;enc=AZMtjNCLO_MHT7EV1O3qrLr8KX_RnV0Ob2TgLNmtXwEJdtiFzj5P3SvIeXgWCkiqmOwUfhr9mc2N-Ju1_qfNJoMMofPVbXjy5MFKwG1_ghx5rhygF5tc62o9d5UMlxrzqpQjkLikYpn4If4Hmf1Fj7v7rGugqd8wuxGn_BNLWv_UQg&amp;s=1" TargetMode="External"/><Relationship Id="rId7" Type="http://schemas.openxmlformats.org/officeDocument/2006/relationships/hyperlink" Target="http://l.facebook.com/l.php?u=http%3A%2F%2Fpark12.wakwak.com%2F%7Enon%2Fatelier%2FXEVI.htm&amp;h=5AQFevrly&amp;enc=AZOGv9Gvjk6gyTA1k1Ljut28iivKHXsTb3hvPzw-TruXpfG0xTC59Wor8ysfj0EBaKABEc2lAujWD2Jyzg6gLvrJxOecSQEBPNPfdodhbMt4RIyb147X3_LrBphICwcLPECBCKNzdHrCNOLkE0t8vh6ePmuPCK9xLhDb1FovCRBypQ&amp;s=1" TargetMode="External"/><Relationship Id="rId2" Type="http://schemas.openxmlformats.org/officeDocument/2006/relationships/hyperlink" Target="http://open.channel.or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.facebook.com/l.php?u=http%3A%2F%2Fbabsika.cocolog-nifty.com%2Fokiniiri%2F2006%2F04%2Fmame_icons_09.html&amp;h=QAQFjrpU9&amp;enc=AZPP2KM4RuWfZA9zLUK2jXj8ggpO6QkCI2WFcjZn-vphgQWELdKyekGRvEcNiq1DPXd_S-L6Xwg9OnBRoWPv07g3tQMnuz7nv1BqEEUNi9GX9eISgKOpn48_unLiQy7Fq7WVQK-Z9PCmhReltn7gW5lyXeE3cPr69mGirxUPVhQjiQ&amp;s=1" TargetMode="External"/><Relationship Id="rId5" Type="http://schemas.openxmlformats.org/officeDocument/2006/relationships/hyperlink" Target="http://l.facebook.com/l.php?u=http%3A%2F%2Ffaq.nicovideo.jp%2FEokpControl%3F%26tid%3D289717%26event%3DFE0006&amp;h=5AQFevrly&amp;enc=AZOkscCjX4jlX8-0NX2dvNFn0aSIaeiGU0Qz8rSpuxQgF8-g-9QowBYSeqo193FTVjmzRtpCbm4DoNepziAyCEm_eI7Q6hHU8TuJCJedTziCkBlamyjmYmoSXqZ40b3ZqryRMCOZNRE8hWr7qzPLDL-_NNI27OUBsPzobSduZU8Vbw&amp;s=1" TargetMode="External"/><Relationship Id="rId4" Type="http://schemas.openxmlformats.org/officeDocument/2006/relationships/hyperlink" Target="http://l.facebook.com/l.php?u=http%3A%2F%2Fnico.ms%2F1432620077&amp;h=CAQGL5mrr&amp;enc=AZNYc16bBl66m29PUE-1JDtvrd8W5iBxzn4sPyt5pJDgbfH-kTJ0U9-acpHijLfEMLvsRzIuK2B-uIa4mhNhFeoRVGCegF2kRMVMGIqNaHzIWArblLUlLywiC9m1Tr79d8Zn7EvYSR9DpeJzJ7BezM8I6RV1w0muBMDY_VyEz-WOtg&amp;s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応用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白井暁彦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Audacity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に変換</a:t>
            </a:r>
            <a:endParaRPr kumimoji="1" lang="en-US" altLang="ja-JP" dirty="0" smtClean="0"/>
          </a:p>
          <a:p>
            <a:r>
              <a:rPr lang="en-US" altLang="ja-JP" dirty="0" smtClean="0"/>
              <a:t>XACT</a:t>
            </a:r>
            <a:r>
              <a:rPr lang="ja-JP" altLang="en-US" dirty="0" smtClean="0"/>
              <a:t>を使って新しいバンクを作成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constants.h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audio files required by audio.cpp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// WAVE_BANK must be location of .</a:t>
            </a:r>
            <a:r>
              <a:rPr lang="en-US" altLang="ja-JP" b="1" dirty="0" err="1"/>
              <a:t>xwb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WAVE_BANK[]  = "audio\\Win\\Wave </a:t>
            </a:r>
            <a:r>
              <a:rPr lang="en-US" altLang="ja-JP" dirty="0" err="1"/>
              <a:t>Bank.xwb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r>
              <a:rPr lang="en-US" altLang="ja-JP" b="1" dirty="0"/>
              <a:t>// SOUND_BANK must be location of .</a:t>
            </a:r>
            <a:r>
              <a:rPr lang="en-US" altLang="ja-JP" b="1" dirty="0" err="1"/>
              <a:t>xsb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SOUND_BANK[] = "audio\\Win\\Sound </a:t>
            </a:r>
            <a:r>
              <a:rPr lang="en-US" altLang="ja-JP" dirty="0" err="1"/>
              <a:t>Bank.xsb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b="1" dirty="0"/>
              <a:t>// audio cues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BGM[] = "</a:t>
            </a:r>
            <a:r>
              <a:rPr lang="en-US" altLang="ja-JP" dirty="0" err="1"/>
              <a:t>marcus_kellis_theme</a:t>
            </a:r>
            <a:r>
              <a:rPr lang="en-US" altLang="ja-JP" dirty="0"/>
              <a:t>"; </a:t>
            </a:r>
            <a:r>
              <a:rPr lang="en-US" altLang="ja-JP" b="1" dirty="0"/>
              <a:t>//</a:t>
            </a:r>
            <a:r>
              <a:rPr lang="en-US" altLang="ja-JP" b="1" dirty="0" err="1"/>
              <a:t>marcus_kellis_theme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なおここでは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marcus_kellis_theme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を利用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Dance Like There's Marcus </a:t>
            </a:r>
            <a:r>
              <a:rPr lang="en-US" altLang="ja-JP" sz="2000" dirty="0" err="1" smtClean="0"/>
              <a:t>Kellis</a:t>
            </a:r>
            <a:r>
              <a:rPr lang="en-US" altLang="ja-JP" sz="2000" dirty="0" smtClean="0"/>
              <a:t> In Your Pants </a:t>
            </a:r>
            <a:r>
              <a:rPr lang="en-US" altLang="ja-JP" sz="2000" dirty="0" err="1" smtClean="0"/>
              <a:t>Themesong</a:t>
            </a:r>
            <a:r>
              <a:rPr lang="en-US" altLang="ja-JP" sz="2000" dirty="0" smtClean="0"/>
              <a:t>, Future Boy</a:t>
            </a:r>
            <a:endParaRPr lang="ja-JP" altLang="en-US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等の取り込み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16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応用：いままでのゲームエンジンの知識を使って</a:t>
            </a:r>
            <a:br>
              <a:rPr lang="ja-JP" altLang="en-US" dirty="0"/>
            </a:br>
            <a:r>
              <a:rPr lang="ja-JP" altLang="en-US" dirty="0"/>
              <a:t>ゲームを作ってみよう</a:t>
            </a:r>
            <a:br>
              <a:rPr lang="ja-JP" altLang="en-US" dirty="0"/>
            </a:br>
            <a:r>
              <a:rPr lang="ja-JP" altLang="en-US" dirty="0"/>
              <a:t>・オリジナルでなくてかまいません</a:t>
            </a:r>
            <a:br>
              <a:rPr lang="ja-JP" altLang="en-US" dirty="0"/>
            </a:br>
            <a:r>
              <a:rPr lang="ja-JP" altLang="en-US" dirty="0"/>
              <a:t>・プログラムを提出しなくてよい</a:t>
            </a:r>
            <a:br>
              <a:rPr lang="ja-JP" altLang="en-US" dirty="0"/>
            </a:br>
            <a:r>
              <a:rPr lang="ja-JP" altLang="en-US" dirty="0"/>
              <a:t>・</a:t>
            </a:r>
            <a:r>
              <a:rPr lang="en-US" altLang="ja-JP" dirty="0"/>
              <a:t>UGC</a:t>
            </a:r>
            <a:r>
              <a:rPr lang="ja-JP" altLang="en-US" dirty="0"/>
              <a:t>奨励プログラムを使いこなそう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http://open.channel.or.jp/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1. PowerPoint</a:t>
            </a:r>
            <a:r>
              <a:rPr lang="ja-JP" altLang="en-US" dirty="0"/>
              <a:t>で仕様を書く</a:t>
            </a:r>
            <a:br>
              <a:rPr lang="ja-JP" altLang="en-US" dirty="0"/>
            </a:br>
            <a:r>
              <a:rPr lang="en-US" altLang="ja-JP" dirty="0"/>
              <a:t>2. </a:t>
            </a:r>
            <a:r>
              <a:rPr lang="ja-JP" altLang="en-US" dirty="0"/>
              <a:t>今までの知識技術を使って実装してみる</a:t>
            </a:r>
            <a:br>
              <a:rPr lang="ja-JP" altLang="en-US" dirty="0"/>
            </a:br>
            <a:r>
              <a:rPr lang="en-US" altLang="ja-JP" dirty="0"/>
              <a:t>3. </a:t>
            </a:r>
            <a:r>
              <a:rPr lang="ja-JP" altLang="en-US" dirty="0"/>
              <a:t>動画にして公開できるようにがんばってみる</a:t>
            </a:r>
          </a:p>
          <a:p>
            <a:pPr marL="0" indent="0">
              <a:buNone/>
            </a:pPr>
            <a:r>
              <a:rPr lang="ja-JP" altLang="en-US" dirty="0"/>
              <a:t>以上の期限が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当たり判定のルールなどをまず明記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オリジナルでなくてもよい（目コピ歓迎）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たとえば</a:t>
            </a:r>
            <a:r>
              <a:rPr lang="en-US" altLang="ja-JP" dirty="0"/>
              <a:t>…</a:t>
            </a:r>
            <a:r>
              <a:rPr lang="ja-JP" altLang="en-US" dirty="0"/>
              <a:t>「</a:t>
            </a:r>
            <a:r>
              <a:rPr lang="en-US" altLang="ja-JP" dirty="0"/>
              <a:t>2048</a:t>
            </a:r>
            <a:r>
              <a:rPr lang="ja-JP" altLang="en-US" dirty="0"/>
              <a:t>」とか「クッキークリッカー」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グラフィックに凝りすぎない。アスキーアートでもよい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画像素材、音素材を使った場合は、ライセンスか</a:t>
            </a:r>
            <a:r>
              <a:rPr lang="en-US" altLang="ja-JP" dirty="0"/>
              <a:t>URL</a:t>
            </a:r>
            <a:r>
              <a:rPr lang="ja-JP" altLang="en-US" dirty="0"/>
              <a:t>を明記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提出できるのは</a:t>
            </a:r>
            <a:r>
              <a:rPr lang="en-US" altLang="ja-JP" dirty="0"/>
              <a:t>URL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つだけ。</a:t>
            </a:r>
            <a:br>
              <a:rPr lang="ja-JP" altLang="en-US" dirty="0"/>
            </a:br>
            <a:r>
              <a:rPr lang="en-US" altLang="ja-JP" dirty="0"/>
              <a:t>1. </a:t>
            </a:r>
            <a:r>
              <a:rPr lang="ja-JP" altLang="en-US" dirty="0"/>
              <a:t>動画の</a:t>
            </a:r>
            <a:r>
              <a:rPr lang="en-US" altLang="ja-JP" dirty="0"/>
              <a:t>URL(</a:t>
            </a:r>
            <a:r>
              <a:rPr lang="en-US" altLang="ja-JP" dirty="0" err="1"/>
              <a:t>Youtube,nicovideo</a:t>
            </a:r>
            <a:r>
              <a:rPr lang="en-US" altLang="ja-JP" dirty="0"/>
              <a:t>, mp4</a:t>
            </a:r>
            <a:r>
              <a:rPr lang="ja-JP" altLang="en-US" dirty="0"/>
              <a:t>などの</a:t>
            </a:r>
            <a:r>
              <a:rPr lang="en-US" altLang="ja-JP" dirty="0"/>
              <a:t>file) , </a:t>
            </a:r>
            <a:br>
              <a:rPr lang="en-US" altLang="ja-JP" dirty="0"/>
            </a:br>
            <a:r>
              <a:rPr lang="en-US" altLang="ja-JP" dirty="0"/>
              <a:t>2. </a:t>
            </a:r>
            <a:r>
              <a:rPr lang="ja-JP" altLang="en-US" dirty="0"/>
              <a:t>ソースや</a:t>
            </a:r>
            <a:r>
              <a:rPr lang="en-US" altLang="ja-JP" dirty="0"/>
              <a:t>PowerPoint</a:t>
            </a:r>
            <a:r>
              <a:rPr lang="ja-JP" altLang="en-US" dirty="0"/>
              <a:t>資料等の</a:t>
            </a:r>
            <a:r>
              <a:rPr lang="en-US" altLang="ja-JP" dirty="0"/>
              <a:t>ZIP</a:t>
            </a:r>
            <a:r>
              <a:rPr lang="ja-JP" altLang="en-US" dirty="0"/>
              <a:t>圧縮を</a:t>
            </a:r>
            <a:r>
              <a:rPr lang="en-US" altLang="ja-JP" dirty="0"/>
              <a:t>URL</a:t>
            </a:r>
            <a:r>
              <a:rPr lang="ja-JP" altLang="en-US" dirty="0"/>
              <a:t>で。</a:t>
            </a:r>
            <a:br>
              <a:rPr lang="ja-JP" altLang="en-US" dirty="0"/>
            </a:br>
            <a:r>
              <a:rPr lang="ja-JP" altLang="en-US" dirty="0"/>
              <a:t>■評価のポイント</a:t>
            </a:r>
            <a:br>
              <a:rPr lang="ja-JP" altLang="en-US" dirty="0"/>
            </a:br>
            <a:r>
              <a:rPr lang="ja-JP" altLang="en-US" dirty="0"/>
              <a:t>・応用として「ゲームが作れるか？」</a:t>
            </a:r>
            <a:br>
              <a:rPr lang="ja-JP" altLang="en-US" dirty="0"/>
            </a:br>
            <a:r>
              <a:rPr lang="ja-JP" altLang="en-US" dirty="0"/>
              <a:t>・時間内に作れるか？</a:t>
            </a:r>
            <a:br>
              <a:rPr lang="ja-JP" altLang="en-US" dirty="0"/>
            </a:br>
            <a:r>
              <a:rPr lang="ja-JP" altLang="en-US" dirty="0"/>
              <a:t>・「学んだ技術を生かしているか？」</a:t>
            </a:r>
          </a:p>
          <a:p>
            <a:pPr marL="0" indent="0">
              <a:buNone/>
            </a:pPr>
            <a:r>
              <a:rPr lang="ja-JP" altLang="en-US" dirty="0"/>
              <a:t>・バンダイナムコ カタログ</a:t>
            </a:r>
            <a:r>
              <a:rPr lang="en-US" altLang="ja-JP" dirty="0"/>
              <a:t>IP</a:t>
            </a:r>
            <a:r>
              <a:rPr lang="ja-JP" altLang="en-US" dirty="0"/>
              <a:t>オープン化プロジェクト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http://open.channel.or.jp/terms_user.php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・株式会社バンダイナムコエンターテインメント クリエイター奨励プログラム</a:t>
            </a:r>
            <a:br>
              <a:rPr lang="ja-JP" altLang="en-US" dirty="0"/>
            </a:br>
            <a:r>
              <a:rPr lang="ja-JP" altLang="en-US" dirty="0"/>
              <a:t>親作品動画 </a:t>
            </a:r>
            <a:r>
              <a:rPr lang="en-US" altLang="ja-JP" dirty="0">
                <a:hlinkClick r:id="rId4"/>
              </a:rPr>
              <a:t>http://nico.ms/1432620077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・任天堂株式会社の著作物利用について </a:t>
            </a:r>
            <a:br>
              <a:rPr lang="ja-JP" altLang="en-US" dirty="0"/>
            </a:br>
            <a:r>
              <a:rPr lang="en-US" altLang="ja-JP" dirty="0">
                <a:hlinkClick r:id="rId5"/>
              </a:rPr>
              <a:t>http://faq.nicovideo.jp/EokpControl?&amp;tid=289717&amp;event=FE0006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実は任天堂のタイトルもかなり幅広く使えます。</a:t>
            </a:r>
          </a:p>
          <a:p>
            <a:pPr marL="0" indent="0">
              <a:buNone/>
            </a:pPr>
            <a:r>
              <a:rPr lang="ja-JP" altLang="en-US" dirty="0"/>
              <a:t>ドット絵を利用する場合は作業者に感謝の気持ちも伝えたい</a:t>
            </a:r>
            <a:br>
              <a:rPr lang="ja-JP" altLang="en-US" dirty="0"/>
            </a:br>
            <a:r>
              <a:rPr lang="en-US" altLang="ja-JP" dirty="0">
                <a:hlinkClick r:id="rId6"/>
              </a:rPr>
              <a:t>http://babsika.cocolog-nifty.com/…/20…/04/mame_icons_09.html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hlinkClick r:id="rId7"/>
              </a:rPr>
              <a:t>http://park12.wakwak.com/~non/atelier/XEVI.htm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提出</a:t>
            </a:r>
            <a:r>
              <a:rPr lang="en-US" altLang="ja-JP" dirty="0"/>
              <a:t>URL</a:t>
            </a:r>
            <a:r>
              <a:rPr lang="ja-JP" altLang="en-US" dirty="0"/>
              <a:t>はいつもの通り</a:t>
            </a:r>
            <a:br>
              <a:rPr lang="ja-JP" altLang="en-US" dirty="0"/>
            </a:br>
            <a:r>
              <a:rPr lang="en-US" altLang="ja-JP" dirty="0">
                <a:hlinkClick r:id="rId8"/>
              </a:rPr>
              <a:t>http://j.mp/KAIT2015GP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提出期限は</a:t>
            </a:r>
            <a:r>
              <a:rPr lang="en-US" altLang="ja-JP" dirty="0"/>
              <a:t>6/28(</a:t>
            </a:r>
            <a:r>
              <a:rPr lang="ja-JP" altLang="en-US" dirty="0"/>
              <a:t>日</a:t>
            </a:r>
            <a:r>
              <a:rPr lang="en-US" altLang="ja-JP" dirty="0"/>
              <a:t>) 20:59 </a:t>
            </a:r>
            <a:r>
              <a:rPr lang="ja-JP" altLang="en-US" dirty="0"/>
              <a:t>とします（講義準備の都合上、それ以降は評価・講評の保障なし）。</a:t>
            </a:r>
          </a:p>
          <a:p>
            <a:pPr marL="0" indent="0">
              <a:buNone/>
            </a:pPr>
            <a:r>
              <a:rPr lang="ja-JP" altLang="en-US" dirty="0"/>
              <a:t>なお、第</a:t>
            </a:r>
            <a:r>
              <a:rPr lang="en-US" altLang="ja-JP" dirty="0"/>
              <a:t>11</a:t>
            </a:r>
            <a:r>
              <a:rPr lang="ja-JP" altLang="en-US" dirty="0"/>
              <a:t>回は</a:t>
            </a:r>
            <a:r>
              <a:rPr lang="en-US" altLang="ja-JP" dirty="0"/>
              <a:t>6/29(</a:t>
            </a:r>
            <a:r>
              <a:rPr lang="ja-JP" altLang="en-US" dirty="0"/>
              <a:t>月</a:t>
            </a:r>
            <a:r>
              <a:rPr lang="en-US" altLang="ja-JP" dirty="0"/>
              <a:t>),</a:t>
            </a: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回は</a:t>
            </a:r>
            <a:r>
              <a:rPr lang="en-US" altLang="ja-JP" dirty="0"/>
              <a:t>7/6(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回は</a:t>
            </a:r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の補講になる見込みです。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3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SampleCode</a:t>
            </a:r>
            <a:r>
              <a:rPr lang="en-US" altLang="ja-JP" dirty="0" smtClean="0"/>
              <a:t>\Chapter11\</a:t>
            </a:r>
            <a:r>
              <a:rPr lang="en-US" altLang="ja-JP" dirty="0" err="1" smtClean="0"/>
              <a:t>GameEngine</a:t>
            </a:r>
            <a:r>
              <a:rPr lang="en-US" altLang="ja-JP" dirty="0" smtClean="0"/>
              <a:t>\GameEngineV3.1</a:t>
            </a:r>
          </a:p>
          <a:p>
            <a:r>
              <a:rPr kumimoji="1" lang="en-US" altLang="ja-JP" dirty="0" smtClean="0"/>
              <a:t>CC</a:t>
            </a:r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GameEngineV3.1</a:t>
            </a:r>
            <a:r>
              <a:rPr lang="ja-JP" altLang="en-US" dirty="0" smtClean="0"/>
              <a:t>をつかってみる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7" y="2096962"/>
            <a:ext cx="5613617" cy="4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createThisClass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どのクラスがアプリか？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" y="2060848"/>
            <a:ext cx="9093851" cy="46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908720"/>
            <a:ext cx="5443161" cy="4835058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5805264"/>
            <a:ext cx="8723376" cy="8838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エンジンの内部に手を入れる必要はない</a:t>
            </a:r>
            <a:endParaRPr kumimoji="1" lang="en-US" altLang="ja-JP" dirty="0" smtClean="0"/>
          </a:p>
          <a:p>
            <a:r>
              <a:rPr lang="ja-JP" altLang="en-US" dirty="0" smtClean="0"/>
              <a:t>画像やサウンドバンク、タイトルなどの指定を確認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を見ておく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41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[`] @+Shift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elp, fps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コマンドモードなんかもある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67982"/>
            <a:ext cx="6334222" cy="52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自由にスプライト表示したい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</a:t>
            </a:r>
            <a:r>
              <a:rPr kumimoji="1" lang="ja-JP" altLang="en-US" dirty="0"/>
              <a:t>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やりたいことをもんやり列挙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7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Pictures</a:t>
            </a:r>
            <a:r>
              <a:rPr lang="ja-JP" altLang="en-US" dirty="0"/>
              <a:t>フォルダ</a:t>
            </a:r>
            <a:r>
              <a:rPr lang="ja-JP" altLang="en-US" dirty="0" smtClean="0"/>
              <a:t>に希望の</a:t>
            </a:r>
            <a:r>
              <a:rPr lang="en-US" altLang="ja-JP" dirty="0" smtClean="0"/>
              <a:t>JPEG(PNG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ファイルを置く</a:t>
            </a:r>
            <a:endParaRPr lang="ja-JP" altLang="en-US" dirty="0"/>
          </a:p>
          <a:p>
            <a:r>
              <a:rPr lang="ja-JP" altLang="en-US" dirty="0" smtClean="0"/>
              <a:t>タイトル画像の代わりに</a:t>
            </a:r>
            <a:r>
              <a:rPr lang="en-US" altLang="ja-JP" dirty="0" smtClean="0"/>
              <a:t>JPEG</a:t>
            </a:r>
            <a:r>
              <a:rPr lang="ja-JP" altLang="en-US" dirty="0" smtClean="0"/>
              <a:t>表示</a:t>
            </a:r>
            <a:r>
              <a:rPr lang="en-US" altLang="ja-JP" dirty="0" err="1" smtClean="0"/>
              <a:t>Constants.h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graphic images</a:t>
            </a:r>
            <a:endParaRPr lang="en-US" altLang="ja-JP" dirty="0"/>
          </a:p>
          <a:p>
            <a:pPr marL="0" indent="0">
              <a:buNone/>
            </a:pPr>
            <a:r>
              <a:rPr lang="fr-FR" altLang="ja-JP" b="1" dirty="0"/>
              <a:t>//const char MENU_IMAGE[] =     "pictures\\menu.png";      // menu texture</a:t>
            </a:r>
            <a:endParaRPr lang="fr-FR" altLang="ja-JP" dirty="0"/>
          </a:p>
          <a:p>
            <a:pPr marL="0" indent="0">
              <a:buNone/>
            </a:pPr>
            <a:r>
              <a:rPr lang="fr-FR" altLang="ja-JP" dirty="0"/>
              <a:t>const char MENU_IMAGE[] =     "pictures\\LV2015akiL.jpg";     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ファイルを読込表示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2867922" cy="2297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86271"/>
            <a:ext cx="3347864" cy="223191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6200000">
            <a:off x="4649955" y="5229200"/>
            <a:ext cx="648072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1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9" y="1425458"/>
            <a:ext cx="5929577" cy="56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raiLab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ShiraiLab.potx</Template>
  <TotalTime>3033</TotalTime>
  <Words>269</Words>
  <Application>Microsoft Office PowerPoint</Application>
  <PresentationFormat>画面に合わせる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ＭＳ Ｐゴシック</vt:lpstr>
      <vt:lpstr>Calibri</vt:lpstr>
      <vt:lpstr>Candara</vt:lpstr>
      <vt:lpstr>Symbol</vt:lpstr>
      <vt:lpstr>ShiraiLab</vt:lpstr>
      <vt:lpstr>ゲームプログラミング 応用</vt:lpstr>
      <vt:lpstr>第10回課題 応用</vt:lpstr>
      <vt:lpstr>GameEngineV3.1をつかってみる</vt:lpstr>
      <vt:lpstr>どのクラスがアプリか？</vt:lpstr>
      <vt:lpstr>Constants.hを見ておく</vt:lpstr>
      <vt:lpstr>コマンドモードなんかもある</vt:lpstr>
      <vt:lpstr>やりたいことをもんやり列挙</vt:lpstr>
      <vt:lpstr>まずはJPEGファイルを読込表示</vt:lpstr>
      <vt:lpstr>PowerPoint プレゼンテーション</vt:lpstr>
      <vt:lpstr>BGM等の取り込み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Akihiko SHIRAI</cp:lastModifiedBy>
  <cp:revision>554</cp:revision>
  <dcterms:created xsi:type="dcterms:W3CDTF">2013-08-30T00:34:34Z</dcterms:created>
  <dcterms:modified xsi:type="dcterms:W3CDTF">2015-06-28T11:13:50Z</dcterms:modified>
</cp:coreProperties>
</file>