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5" r:id="rId4"/>
    <p:sldId id="258" r:id="rId5"/>
    <p:sldId id="260" r:id="rId6"/>
    <p:sldId id="262" r:id="rId7"/>
    <p:sldId id="263" r:id="rId8"/>
    <p:sldId id="264" r:id="rId9"/>
    <p:sldId id="267" r:id="rId10"/>
    <p:sldId id="266" r:id="rId11"/>
    <p:sldId id="278" r:id="rId12"/>
    <p:sldId id="269" r:id="rId13"/>
    <p:sldId id="268" r:id="rId14"/>
    <p:sldId id="270" r:id="rId15"/>
    <p:sldId id="271" r:id="rId16"/>
    <p:sldId id="272" r:id="rId17"/>
    <p:sldId id="279" r:id="rId18"/>
    <p:sldId id="280" r:id="rId19"/>
    <p:sldId id="273" r:id="rId20"/>
    <p:sldId id="265" r:id="rId21"/>
    <p:sldId id="274" r:id="rId22"/>
    <p:sldId id="276" r:id="rId23"/>
    <p:sldId id="277" r:id="rId24"/>
    <p:sldId id="281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FEEDFAC-5A73-4BB0-B65D-596D661FEEC7}">
          <p14:sldIdLst>
            <p14:sldId id="256"/>
            <p14:sldId id="257"/>
            <p14:sldId id="275"/>
            <p14:sldId id="258"/>
            <p14:sldId id="260"/>
            <p14:sldId id="262"/>
            <p14:sldId id="263"/>
            <p14:sldId id="264"/>
            <p14:sldId id="267"/>
            <p14:sldId id="266"/>
            <p14:sldId id="278"/>
            <p14:sldId id="269"/>
            <p14:sldId id="268"/>
            <p14:sldId id="270"/>
            <p14:sldId id="271"/>
            <p14:sldId id="272"/>
            <p14:sldId id="279"/>
            <p14:sldId id="280"/>
            <p14:sldId id="273"/>
            <p14:sldId id="265"/>
            <p14:sldId id="274"/>
            <p14:sldId id="276"/>
            <p14:sldId id="277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89" autoAdjust="0"/>
    <p:restoredTop sz="67773" autoAdjust="0"/>
  </p:normalViewPr>
  <p:slideViewPr>
    <p:cSldViewPr>
      <p:cViewPr varScale="1">
        <p:scale>
          <a:sx n="47" d="100"/>
          <a:sy n="47" d="100"/>
        </p:scale>
        <p:origin x="15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E9CEE-D4D7-BA40-B1A9-1FF5AAC5A8EE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E885-361D-0544-AA0D-DDF147C9C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94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21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89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08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Dance Like There's Marcus </a:t>
            </a:r>
            <a:r>
              <a:rPr kumimoji="1" lang="en-US" altLang="ja-JP" dirty="0" err="1" smtClean="0"/>
              <a:t>Kellis</a:t>
            </a:r>
            <a:r>
              <a:rPr kumimoji="1" lang="en-US" altLang="ja-JP" dirty="0" smtClean="0"/>
              <a:t> In Your Pants </a:t>
            </a:r>
            <a:r>
              <a:rPr kumimoji="1" lang="en-US" altLang="ja-JP" dirty="0" err="1" smtClean="0"/>
              <a:t>Themesong</a:t>
            </a:r>
            <a:r>
              <a:rPr kumimoji="1" lang="en-US" altLang="ja-JP" dirty="0" smtClean="0"/>
              <a:t>, Future Boy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40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17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71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http://www.spriters-resource.com/arcade/xevious/sheet/42387/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E885-361D-0544-AA0D-DDF147C9C15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8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2692896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953" y="4509120"/>
            <a:ext cx="6400800" cy="7361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63672" y="6453337"/>
            <a:ext cx="3786690" cy="365125"/>
          </a:xfrm>
        </p:spPr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38" y="6453337"/>
            <a:ext cx="378669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1088" y="6453336"/>
            <a:ext cx="1161826" cy="365125"/>
          </a:xfrm>
        </p:spPr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A:\Dropbox\Artworks\kait_logo03_150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37" y="5905860"/>
            <a:ext cx="1399352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:\Dropbox\Artworks\kait_logo01_1500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211664" y="5891164"/>
            <a:ext cx="543911" cy="45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:\Dropbox\Photos\official\logo-shirailab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14" y="5836842"/>
            <a:ext cx="13620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6129564" y="5804727"/>
            <a:ext cx="21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http://blog.shirai.la</a:t>
            </a:r>
            <a:endParaRPr kumimoji="1" lang="ja-JP" altLang="en-US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77422"/>
            <a:ext cx="8695944" cy="1554155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764704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665" y="-27384"/>
            <a:ext cx="8697659" cy="145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485320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78836B9-35F6-4ABB-8A4C-88BA7CCD9FB3}" type="datetimeFigureOut">
              <a:rPr kumimoji="1" lang="ja-JP" altLang="en-US" smtClean="0"/>
              <a:t>2015/6/29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485320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485319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E18F174-EE5A-4003-9564-C3D1ECCAE42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567982"/>
            <a:ext cx="8723376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pic>
        <p:nvPicPr>
          <p:cNvPr id="2050" name="Picture 2" descr="A:\Dropbox\Photos\official\logo-shirailab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4624"/>
            <a:ext cx="1024957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A:\Dropbox\Artworks\kait_logo01_1500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20"/>
          <a:stretch/>
        </p:blipFill>
        <p:spPr bwMode="auto">
          <a:xfrm>
            <a:off x="7509433" y="85586"/>
            <a:ext cx="392627" cy="32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musicisvfr.com/free/se/hit01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commons.nicovideo.jp/material/nc6928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.channel.or.j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ters-resource.com/submitter/CrazyCarl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.facebook.com/l.php?u=http://j.mp/KAIT2015GP&amp;h=GAQF-OmgS&amp;enc=AZNovFk7HSka6WwwX6NuFMkp-PisesUk9aiqenVEGfrIm0lWJ4J3LdiRxb5w0VgNB_3pdB3fDT6ZLVRLhFftlaAdvsSBG46gfc522d0l4j_UzR3AMsalYYUq9WHTRbGB699gvU1rQbRjRscMqtZeUXqDSwERgwlHj1vC_pNFEUno_w&amp;s=1" TargetMode="External"/><Relationship Id="rId3" Type="http://schemas.openxmlformats.org/officeDocument/2006/relationships/hyperlink" Target="http://l.facebook.com/l.php?u=http://open.channel.or.jp/terms_user.php&amp;h=hAQEeb8Ba&amp;enc=AZMtjNCLO_MHT7EV1O3qrLr8KX_RnV0Ob2TgLNmtXwEJdtiFzj5P3SvIeXgWCkiqmOwUfhr9mc2N-Ju1_qfNJoMMofPVbXjy5MFKwG1_ghx5rhygF5tc62o9d5UMlxrzqpQjkLikYpn4If4Hmf1Fj7v7rGugqd8wuxGn_BNLWv_UQg&amp;s=1" TargetMode="External"/><Relationship Id="rId7" Type="http://schemas.openxmlformats.org/officeDocument/2006/relationships/hyperlink" Target="http://l.facebook.com/l.php?u=http://park12.wakwak.com/~non/atelier/XEVI.htm&amp;h=5AQFevrly&amp;enc=AZOGv9Gvjk6gyTA1k1Ljut28iivKHXsTb3hvPzw-TruXpfG0xTC59Wor8ysfj0EBaKABEc2lAujWD2Jyzg6gLvrJxOecSQEBPNPfdodhbMt4RIyb147X3_LrBphICwcLPECBCKNzdHrCNOLkE0t8vh6ePmuPCK9xLhDb1FovCRBypQ&amp;s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.facebook.com/l.php?u=http://babsika.cocolog-nifty.com/okiniiri/2006/04/mame_icons_09.html&amp;h=QAQFjrpU9&amp;enc=AZPP2KM4RuWfZA9zLUK2jXj8ggpO6QkCI2WFcjZn-vphgQWELdKyekGRvEcNiq1DPXd_S-L6Xwg9OnBRoWPv07g3tQMnuz7nv1BqEEUNi9GX9eISgKOpn48_unLiQy7Fq7WVQK-Z9PCmhReltn7gW5lyXeE3cPr69mGirxUPVhQjiQ&amp;s=1" TargetMode="External"/><Relationship Id="rId5" Type="http://schemas.openxmlformats.org/officeDocument/2006/relationships/hyperlink" Target="http://l.facebook.com/l.php?u=http://faq.nicovideo.jp/EokpControl?%26tid%3D289717%26event%3DFE0006&amp;h=5AQFevrly&amp;enc=AZOkscCjX4jlX8-0NX2dvNFn0aSIaeiGU0Qz8rSpuxQgF8-g-9QowBYSeqo193FTVjmzRtpCbm4DoNepziAyCEm_eI7Q6hHU8TuJCJedTziCkBlamyjmYmoSXqZ40b3ZqryRMCOZNRE8hWr7qzPLDL-_NNI27OUBsPzobSduZU8Vbw&amp;s=1" TargetMode="External"/><Relationship Id="rId4" Type="http://schemas.openxmlformats.org/officeDocument/2006/relationships/hyperlink" Target="http://l.facebook.com/l.php?u=http://nico.ms/1432620077&amp;h=CAQGL5mrr&amp;enc=AZNYc16bBl66m29PUE-1JDtvrd8W5iBxzn4sPyt5pJDgbfH-kTJ0U9-acpHijLfEMLvsRzIuK2B-uIa4mhNhFeoRVGCegF2kRMVMGIqNaHzIWArblLUlLywiC9m1Tr79d8Zn7EvYSR9DpeJzJ7BezM8I6RV1w0muBMDY_VyEz-WOtg&amp;s=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ゲームプログラミング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応用編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白井暁彦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Audacity</a:t>
            </a:r>
            <a:r>
              <a:rPr kumimoji="1" lang="ja-JP" altLang="en-US" dirty="0" smtClean="0"/>
              <a:t>を使って</a:t>
            </a:r>
            <a:r>
              <a:rPr kumimoji="1" lang="en-US" altLang="ja-JP" dirty="0" smtClean="0"/>
              <a:t>MP3</a:t>
            </a:r>
            <a:r>
              <a:rPr kumimoji="1" lang="ja-JP" altLang="en-US" dirty="0" smtClean="0"/>
              <a:t>ファイルから</a:t>
            </a:r>
            <a:r>
              <a:rPr kumimoji="1" lang="en-US" altLang="ja-JP" dirty="0" smtClean="0"/>
              <a:t>WAV</a:t>
            </a:r>
            <a:r>
              <a:rPr kumimoji="1" lang="ja-JP" altLang="en-US" dirty="0" smtClean="0"/>
              <a:t>に変換</a:t>
            </a:r>
            <a:endParaRPr kumimoji="1" lang="en-US" altLang="ja-JP" dirty="0" smtClean="0"/>
          </a:p>
          <a:p>
            <a:r>
              <a:rPr lang="en-US" altLang="ja-JP" dirty="0" smtClean="0"/>
              <a:t>XACT</a:t>
            </a:r>
            <a:r>
              <a:rPr lang="ja-JP" altLang="en-US" dirty="0" smtClean="0"/>
              <a:t>を使って新しいバンクを作成</a:t>
            </a:r>
            <a:endParaRPr lang="en-US" altLang="ja-JP" dirty="0" smtClean="0"/>
          </a:p>
          <a:p>
            <a:r>
              <a:rPr kumimoji="1" lang="ja-JP" altLang="en-US" dirty="0" smtClean="0"/>
              <a:t>ソースコード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constants.h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に追記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audio files required by audio.cpp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// WAVE_BANK must be location of .</a:t>
            </a:r>
            <a:r>
              <a:rPr lang="en-US" altLang="ja-JP" b="1" dirty="0" err="1"/>
              <a:t>xwb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WAVE_BANK[]  = "audio\\Win\\Wave </a:t>
            </a:r>
            <a:r>
              <a:rPr lang="en-US" altLang="ja-JP" dirty="0" err="1"/>
              <a:t>Bank.xwb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r>
              <a:rPr lang="en-US" altLang="ja-JP" b="1" dirty="0"/>
              <a:t>// SOUND_BANK must be location of .</a:t>
            </a:r>
            <a:r>
              <a:rPr lang="en-US" altLang="ja-JP" b="1" dirty="0" err="1"/>
              <a:t>xsb</a:t>
            </a:r>
            <a:r>
              <a:rPr lang="en-US" altLang="ja-JP" b="1" dirty="0"/>
              <a:t> file.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SOUND_BANK[] = "audio\\Win\\Sound </a:t>
            </a:r>
            <a:r>
              <a:rPr lang="en-US" altLang="ja-JP" dirty="0" err="1"/>
              <a:t>Bank.xsb</a:t>
            </a:r>
            <a:r>
              <a:rPr lang="en-US" altLang="ja-JP" dirty="0"/>
              <a:t>";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b="1" dirty="0"/>
              <a:t>// audio cues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const</a:t>
            </a:r>
            <a:r>
              <a:rPr lang="en-US" altLang="ja-JP" dirty="0"/>
              <a:t> char BGM[] = "</a:t>
            </a:r>
            <a:r>
              <a:rPr lang="en-US" altLang="ja-JP" dirty="0" err="1"/>
              <a:t>marcus_kellis_theme</a:t>
            </a:r>
            <a:r>
              <a:rPr lang="en-US" altLang="ja-JP" dirty="0"/>
              <a:t>"; </a:t>
            </a:r>
            <a:r>
              <a:rPr lang="en-US" altLang="ja-JP" b="1" dirty="0"/>
              <a:t>//</a:t>
            </a:r>
            <a:r>
              <a:rPr lang="en-US" altLang="ja-JP" b="1" dirty="0" err="1"/>
              <a:t>marcus_kellis_theme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 smtClean="0"/>
              <a:t>なおここでは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marcus_kellis_theme</a:t>
            </a:r>
            <a:r>
              <a:rPr lang="en-US" altLang="ja-JP" dirty="0" smtClean="0"/>
              <a:t>” </a:t>
            </a:r>
            <a:r>
              <a:rPr lang="ja-JP" altLang="en-US" dirty="0" smtClean="0"/>
              <a:t>を利用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000" dirty="0" smtClean="0"/>
              <a:t>Dance Like There's Marcus </a:t>
            </a:r>
            <a:r>
              <a:rPr lang="en-US" altLang="ja-JP" sz="2000" dirty="0" err="1" smtClean="0"/>
              <a:t>Kellis</a:t>
            </a:r>
            <a:r>
              <a:rPr lang="en-US" altLang="ja-JP" sz="2000" dirty="0" smtClean="0"/>
              <a:t> In Your Pants </a:t>
            </a:r>
            <a:r>
              <a:rPr lang="en-US" altLang="ja-JP" sz="2000" dirty="0" err="1" smtClean="0"/>
              <a:t>Themesong</a:t>
            </a:r>
            <a:r>
              <a:rPr lang="en-US" altLang="ja-JP" sz="2000" dirty="0" smtClean="0"/>
              <a:t>, Future Boy</a:t>
            </a:r>
            <a:endParaRPr lang="ja-JP" altLang="en-US" sz="2000" dirty="0" smtClean="0"/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BGM</a:t>
            </a:r>
            <a:r>
              <a:rPr kumimoji="1" lang="ja-JP" altLang="en-US" dirty="0" smtClean="0"/>
              <a:t>等の取り込み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01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5" y="0"/>
            <a:ext cx="8857899" cy="65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84784"/>
            <a:ext cx="8723376" cy="4968551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CreateThis</a:t>
            </a:r>
            <a:r>
              <a:rPr lang="en-US" altLang="ja-JP" dirty="0"/>
              <a:t>::initialize</a:t>
            </a:r>
            <a:r>
              <a:rPr lang="en-US" altLang="ja-JP" dirty="0" smtClean="0"/>
              <a:t>()</a:t>
            </a:r>
            <a:endParaRPr lang="en-US" altLang="ja-JP" dirty="0"/>
          </a:p>
          <a:p>
            <a:r>
              <a:rPr lang="ja-JP" altLang="en-US" dirty="0" smtClean="0"/>
              <a:t>最後のほうに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audio-&gt;</a:t>
            </a:r>
            <a:r>
              <a:rPr lang="en-US" altLang="ja-JP" dirty="0" err="1" smtClean="0"/>
              <a:t>playCue</a:t>
            </a:r>
            <a:r>
              <a:rPr lang="en-US" altLang="ja-JP" dirty="0" smtClean="0"/>
              <a:t>(BGM);</a:t>
            </a:r>
            <a:r>
              <a:rPr lang="ja-JP" altLang="en-US" dirty="0" smtClean="0"/>
              <a:t> を追加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正しくロードできていれば、起動時に再生されます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せっかくなので</a:t>
            </a:r>
            <a:r>
              <a:rPr lang="en-US" altLang="ja-JP" dirty="0"/>
              <a:t>BGM</a:t>
            </a:r>
            <a:r>
              <a:rPr lang="ja-JP" altLang="en-US" dirty="0"/>
              <a:t>鳴らす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70" y="1425458"/>
            <a:ext cx="4394236" cy="42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5661248"/>
            <a:ext cx="8723376" cy="792087"/>
          </a:xfrm>
        </p:spPr>
        <p:txBody>
          <a:bodyPr/>
          <a:lstStyle/>
          <a:p>
            <a:r>
              <a:rPr lang="ja-JP" altLang="en-US" dirty="0" smtClean="0"/>
              <a:t>正しくロードできていれば、ループごとに再生されます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せっかくなのでループで鳴らす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2" y="1567982"/>
            <a:ext cx="4593272" cy="4038041"/>
          </a:xfrm>
          <a:prstGeom prst="rect">
            <a:avLst/>
          </a:prstGeom>
        </p:spPr>
      </p:pic>
      <p:sp>
        <p:nvSpPr>
          <p:cNvPr id="5" name="コンテンツ プレースホルダー 1"/>
          <p:cNvSpPr txBox="1">
            <a:spLocks/>
          </p:cNvSpPr>
          <p:nvPr/>
        </p:nvSpPr>
        <p:spPr>
          <a:xfrm>
            <a:off x="107504" y="1029414"/>
            <a:ext cx="8723376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CreateThis</a:t>
            </a:r>
            <a:r>
              <a:rPr lang="en-US" altLang="ja-JP" dirty="0"/>
              <a:t>::update()</a:t>
            </a:r>
          </a:p>
        </p:txBody>
      </p:sp>
    </p:spTree>
    <p:extLst>
      <p:ext uri="{BB962C8B-B14F-4D97-AF65-F5344CB8AC3E}">
        <p14:creationId xmlns:p14="http://schemas.microsoft.com/office/powerpoint/2010/main" val="246334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425458"/>
            <a:ext cx="8723376" cy="5027877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hlinkClick r:id="rId2"/>
              </a:rPr>
              <a:t>Music is VFR</a:t>
            </a:r>
            <a:r>
              <a:rPr lang="ja-JP" altLang="en-US" dirty="0" smtClean="0">
                <a:hlinkClick r:id="rId2"/>
              </a:rPr>
              <a:t>　</a:t>
            </a:r>
            <a:r>
              <a:rPr lang="ja-JP" altLang="en-US" dirty="0"/>
              <a:t>ＣＣライセンス</a:t>
            </a:r>
            <a:r>
              <a:rPr lang="en-US" altLang="ja-JP" dirty="0" smtClean="0">
                <a:hlinkClick r:id="rId2"/>
              </a:rPr>
              <a:t/>
            </a:r>
            <a:br>
              <a:rPr lang="en-US" altLang="ja-JP" dirty="0" smtClean="0">
                <a:hlinkClick r:id="rId2"/>
              </a:rPr>
            </a:br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musicisvfr.com/free/se/hit01.html</a:t>
            </a:r>
            <a:endParaRPr lang="en-US" altLang="ja-JP" dirty="0" smtClean="0"/>
          </a:p>
          <a:p>
            <a:r>
              <a:rPr lang="en-US" altLang="ja-JP" dirty="0" smtClean="0"/>
              <a:t>Audacity</a:t>
            </a:r>
            <a:r>
              <a:rPr lang="ja-JP" altLang="en-US" dirty="0" smtClean="0"/>
              <a:t>で</a:t>
            </a:r>
            <a:r>
              <a:rPr lang="en-US" altLang="ja-JP" dirty="0" smtClean="0"/>
              <a:t>MP3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WAV</a:t>
            </a:r>
            <a:r>
              <a:rPr lang="ja-JP" altLang="en-US" dirty="0" smtClean="0"/>
              <a:t>に変換</a:t>
            </a:r>
            <a:endParaRPr kumimoji="1" lang="en-US" altLang="ja-JP" dirty="0" smtClean="0"/>
          </a:p>
          <a:p>
            <a:r>
              <a:rPr kumimoji="1" lang="en-US" altLang="ja-JP" dirty="0" smtClean="0"/>
              <a:t>WAVE</a:t>
            </a:r>
            <a:r>
              <a:rPr kumimoji="1" lang="ja-JP" altLang="en-US" dirty="0" smtClean="0"/>
              <a:t>バンク、サウンドバンクに追加してビルドしなおすこと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せっかくなので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を足す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40968"/>
            <a:ext cx="7272808" cy="68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hlinkClick r:id="rId4"/>
              </a:rPr>
              <a:t>ニコニ・コモンズ</a:t>
            </a:r>
            <a:endParaRPr lang="en-US" altLang="ja-JP" dirty="0" smtClean="0">
              <a:hlinkClick r:id="rId4"/>
            </a:endParaRPr>
          </a:p>
          <a:p>
            <a:pPr lvl="1"/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</a:t>
            </a:r>
            <a:r>
              <a:rPr lang="en-US" altLang="ja-JP" dirty="0" smtClean="0">
                <a:hlinkClick r:id="rId4"/>
              </a:rPr>
              <a:t>commons.nicovideo.jp/material/nc69286</a:t>
            </a:r>
            <a:endParaRPr lang="en-US" altLang="ja-JP" dirty="0" smtClean="0"/>
          </a:p>
          <a:p>
            <a:r>
              <a:rPr kumimoji="1" lang="ja-JP" altLang="en-US" dirty="0" smtClean="0"/>
              <a:t>ニコニコ動画に公開するなら可能</a:t>
            </a:r>
            <a:endParaRPr kumimoji="1" lang="en-US" altLang="ja-JP" dirty="0" smtClean="0"/>
          </a:p>
          <a:p>
            <a:r>
              <a:rPr lang="ja-JP" altLang="en-US" dirty="0" smtClean="0"/>
              <a:t>この素材の場合は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別の</a:t>
            </a:r>
            <a:r>
              <a:rPr lang="ja-JP" altLang="en-US" dirty="0"/>
              <a:t>サイト</a:t>
            </a:r>
            <a:r>
              <a:rPr lang="ja-JP" altLang="en-US" dirty="0" smtClean="0"/>
              <a:t>で再配布する権利はない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“</a:t>
            </a:r>
            <a:r>
              <a:rPr kumimoji="1" lang="ja-JP" altLang="en-US" dirty="0" smtClean="0"/>
              <a:t>へぇボタン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も足したいが</a:t>
            </a:r>
            <a:endParaRPr kumimoji="1" lang="ja-JP" altLang="en-US" dirty="0"/>
          </a:p>
        </p:txBody>
      </p:sp>
      <p:pic>
        <p:nvPicPr>
          <p:cNvPr id="5" name="nc6928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12360" y="2636912"/>
            <a:ext cx="406400" cy="406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19" y="3717032"/>
            <a:ext cx="8401984" cy="7908419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4823146" y="5805264"/>
            <a:ext cx="2053110" cy="7185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00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135933"/>
            <a:ext cx="8723376" cy="4885353"/>
          </a:xfrm>
        </p:spPr>
        <p:txBody>
          <a:bodyPr>
            <a:normAutofit/>
          </a:bodyPr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に定義を追加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Space</a:t>
            </a:r>
            <a:r>
              <a:rPr kumimoji="1" lang="ja-JP" altLang="en-US" dirty="0" smtClean="0"/>
              <a:t>キーで</a:t>
            </a:r>
            <a:r>
              <a:rPr kumimoji="1" lang="en-US" altLang="ja-JP" dirty="0" smtClean="0"/>
              <a:t>HIT</a:t>
            </a:r>
            <a:r>
              <a:rPr kumimoji="1" lang="ja-JP" altLang="en-US" dirty="0" smtClean="0"/>
              <a:t>音を鳴らす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キーボードを押すと</a:t>
            </a:r>
            <a:r>
              <a:rPr kumimoji="1" lang="en-US" altLang="ja-JP" dirty="0" smtClean="0"/>
              <a:t>SE</a:t>
            </a:r>
            <a:r>
              <a:rPr kumimoji="1" lang="ja-JP" altLang="en-US" dirty="0" smtClean="0"/>
              <a:t>が鳴る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488832" cy="305619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5174500"/>
            <a:ext cx="3816424" cy="10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181694"/>
            <a:ext cx="4473090" cy="4191522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キーが押されたら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つ目のスプライトを表示する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CreateThis.Classh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Texture Manager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            </a:t>
            </a:r>
            <a:r>
              <a:rPr kumimoji="1" lang="en-US" altLang="ja-JP" dirty="0" err="1" smtClean="0"/>
              <a:t>heeTexture</a:t>
            </a:r>
            <a:r>
              <a:rPr kumimoji="1" lang="en-US" altLang="ja-JP" dirty="0" smtClean="0"/>
              <a:t>;</a:t>
            </a:r>
            <a:br>
              <a:rPr kumimoji="1" lang="en-US" altLang="ja-JP" dirty="0" smtClean="0"/>
            </a:br>
            <a:r>
              <a:rPr kumimoji="1" lang="en-US" altLang="ja-JP" dirty="0" smtClean="0"/>
              <a:t>Image  </a:t>
            </a:r>
            <a:r>
              <a:rPr kumimoji="1" lang="en-US" altLang="ja-JP" dirty="0" err="1" smtClean="0"/>
              <a:t>hee</a:t>
            </a:r>
            <a:r>
              <a:rPr kumimoji="1" lang="en-US" altLang="ja-JP" dirty="0" smtClean="0"/>
              <a:t>;</a:t>
            </a:r>
            <a:br>
              <a:rPr kumimoji="1" lang="en-US" altLang="ja-JP" dirty="0" smtClean="0"/>
            </a:br>
            <a:r>
              <a:rPr kumimoji="1" lang="ja-JP" altLang="en-US" dirty="0" smtClean="0"/>
              <a:t>を追加</a:t>
            </a:r>
            <a:endParaRPr kumimoji="1" lang="en-US" altLang="ja-JP" dirty="0" smtClean="0"/>
          </a:p>
          <a:p>
            <a:r>
              <a:rPr kumimoji="1" lang="ja-JP" altLang="en-US" dirty="0" smtClean="0"/>
              <a:t>「へぇ画像」を用意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に</a:t>
            </a:r>
            <a:r>
              <a:rPr kumimoji="1" lang="en-US" altLang="ja-JP" dirty="0" smtClean="0"/>
              <a:t>HEE_IMAGE</a:t>
            </a:r>
            <a:r>
              <a:rPr kumimoji="1" lang="ja-JP" altLang="en-US" dirty="0" smtClean="0"/>
              <a:t>追加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へぇボタン的なものを作る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/>
          <a:srcRect t="44092"/>
          <a:stretch/>
        </p:blipFill>
        <p:spPr>
          <a:xfrm>
            <a:off x="946060" y="5515740"/>
            <a:ext cx="8080010" cy="10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CreateThis</a:t>
            </a:r>
            <a:r>
              <a:rPr lang="en-US" altLang="ja-JP" dirty="0" smtClean="0"/>
              <a:t>::</a:t>
            </a:r>
            <a:br>
              <a:rPr lang="en-US" altLang="ja-JP" dirty="0" smtClean="0"/>
            </a:br>
            <a:r>
              <a:rPr lang="en-US" altLang="ja-JP" dirty="0" smtClean="0"/>
              <a:t>initialize(HWND </a:t>
            </a:r>
            <a:r>
              <a:rPr lang="en-US" altLang="ja-JP" dirty="0" err="1"/>
              <a:t>hwnd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 smtClean="0"/>
              <a:t>にロード、初期化を追加</a:t>
            </a:r>
            <a:endParaRPr kumimoji="1" lang="en-US" altLang="ja-JP" dirty="0" smtClean="0"/>
          </a:p>
          <a:p>
            <a:r>
              <a:rPr kumimoji="1" lang="en-US" altLang="ja-JP" dirty="0" smtClean="0"/>
              <a:t>Update()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Render()</a:t>
            </a:r>
            <a:r>
              <a:rPr kumimoji="1" lang="ja-JP" altLang="en-US" dirty="0" smtClean="0"/>
              <a:t>に追加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91" y="2671166"/>
            <a:ext cx="5608044" cy="37821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461" y="1666800"/>
            <a:ext cx="5396104" cy="172368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72" y="4672182"/>
            <a:ext cx="3286290" cy="20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せめてゲームっぽいスプライト表示したい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音を鳴らせるようになったのでオトゲーにしたい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せめてスコアファイルぐらい読めないとゲームにならないか</a:t>
            </a:r>
            <a:r>
              <a:rPr kumimoji="1" lang="ja-JP" altLang="en-US" dirty="0" smtClean="0"/>
              <a:t>も</a:t>
            </a:r>
            <a:endParaRPr kumimoji="1" lang="en-US" altLang="ja-JP" dirty="0" smtClean="0"/>
          </a:p>
          <a:p>
            <a:r>
              <a:rPr lang="en-US" altLang="ja-JP" sz="2000" dirty="0"/>
              <a:t>Processing</a:t>
            </a:r>
            <a:r>
              <a:rPr lang="ja-JP" altLang="en-US" sz="2000" dirty="0"/>
              <a:t>をつかってスコア作成</a:t>
            </a:r>
            <a:endParaRPr lang="en-US" altLang="ja-JP" sz="2000" dirty="0"/>
          </a:p>
          <a:p>
            <a:pPr lvl="1"/>
            <a:r>
              <a:rPr lang="en-US" altLang="ja-JP" sz="1800" dirty="0" err="1"/>
              <a:t>Example:minim</a:t>
            </a:r>
            <a:r>
              <a:rPr lang="en-US" altLang="ja-JP" sz="1800" dirty="0"/>
              <a:t>: </a:t>
            </a:r>
            <a:r>
              <a:rPr lang="en-US" altLang="ja-JP" sz="1800" dirty="0" err="1"/>
              <a:t>FrequencyEnergy</a:t>
            </a:r>
            <a:r>
              <a:rPr lang="en-US" altLang="ja-JP" sz="1800" dirty="0"/>
              <a:t> </a:t>
            </a:r>
          </a:p>
          <a:p>
            <a:pPr lvl="1"/>
            <a:r>
              <a:rPr lang="en-US" altLang="ja-JP" dirty="0"/>
              <a:t>I/O:SaveFile2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ここで再度</a:t>
            </a:r>
            <a:r>
              <a:rPr kumimoji="1" lang="en-US" altLang="ja-JP" dirty="0" smtClean="0"/>
              <a:t>,</a:t>
            </a:r>
            <a:r>
              <a:rPr kumimoji="1" lang="ja-JP" altLang="en-US" dirty="0" smtClean="0"/>
              <a:t>仕様について考える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0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1567982"/>
            <a:ext cx="8697659" cy="5290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2800" dirty="0" smtClean="0"/>
              <a:t>いま</a:t>
            </a:r>
            <a:r>
              <a:rPr lang="ja-JP" altLang="en-US" sz="2800" dirty="0"/>
              <a:t>までのゲームエンジンの知識を</a:t>
            </a:r>
            <a:r>
              <a:rPr lang="ja-JP" altLang="en-US" sz="2800" dirty="0" smtClean="0"/>
              <a:t>使ってゲーム</a:t>
            </a:r>
            <a:r>
              <a:rPr lang="ja-JP" altLang="en-US" sz="2800" dirty="0"/>
              <a:t>を作ってみよう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・オリジナルでなくてかまいません</a:t>
            </a:r>
            <a:br>
              <a:rPr lang="ja-JP" altLang="en-US" dirty="0"/>
            </a:br>
            <a:r>
              <a:rPr lang="ja-JP" altLang="en-US" dirty="0"/>
              <a:t>・プログラムを提出しなくてよい</a:t>
            </a:r>
            <a:br>
              <a:rPr lang="ja-JP" altLang="en-US" dirty="0"/>
            </a:br>
            <a:r>
              <a:rPr lang="ja-JP" altLang="en-US" dirty="0"/>
              <a:t>・</a:t>
            </a:r>
            <a:r>
              <a:rPr lang="en-US" altLang="ja-JP" dirty="0"/>
              <a:t>UGC</a:t>
            </a:r>
            <a:r>
              <a:rPr lang="ja-JP" altLang="en-US" dirty="0"/>
              <a:t>奨励プログラムを使いこなそう</a:t>
            </a:r>
            <a:br>
              <a:rPr lang="ja-JP" altLang="en-US" dirty="0"/>
            </a:br>
            <a:r>
              <a:rPr lang="en-US" altLang="ja-JP" dirty="0">
                <a:hlinkClick r:id="rId2"/>
              </a:rPr>
              <a:t>http://open.channel.or.jp/</a:t>
            </a:r>
            <a:r>
              <a:rPr lang="ja-JP" altLang="en-US" dirty="0"/>
              <a:t/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</a:t>
            </a:r>
            <a:r>
              <a:rPr lang="en-US" altLang="ja-JP" dirty="0"/>
              <a:t>. PowerPoint</a:t>
            </a:r>
            <a:r>
              <a:rPr lang="ja-JP" altLang="en-US" dirty="0"/>
              <a:t>で仕様を書く</a:t>
            </a:r>
            <a:br>
              <a:rPr lang="ja-JP" altLang="en-US" dirty="0"/>
            </a:br>
            <a:r>
              <a:rPr lang="en-US" altLang="ja-JP" dirty="0"/>
              <a:t>2. </a:t>
            </a:r>
            <a:r>
              <a:rPr lang="ja-JP" altLang="en-US" dirty="0"/>
              <a:t>今までの知識技術を使って実装してみる</a:t>
            </a:r>
            <a:br>
              <a:rPr lang="ja-JP" altLang="en-US" dirty="0"/>
            </a:br>
            <a:r>
              <a:rPr lang="en-US" altLang="ja-JP" dirty="0"/>
              <a:t>3. </a:t>
            </a:r>
            <a:r>
              <a:rPr lang="ja-JP" altLang="en-US" dirty="0"/>
              <a:t>動画にして公開できるようにがんばってみる</a:t>
            </a:r>
          </a:p>
          <a:p>
            <a:pPr marL="0" indent="0">
              <a:buNone/>
            </a:pPr>
            <a:r>
              <a:rPr lang="ja-JP" altLang="en-US" dirty="0"/>
              <a:t>以上の期限が</a:t>
            </a:r>
            <a:r>
              <a:rPr lang="en-US" altLang="ja-JP" dirty="0"/>
              <a:t>1</a:t>
            </a:r>
            <a:r>
              <a:rPr lang="ja-JP" altLang="en-US" dirty="0"/>
              <a:t>週間</a:t>
            </a:r>
            <a:br>
              <a:rPr lang="ja-JP" altLang="en-US" dirty="0"/>
            </a:b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 </a:t>
            </a:r>
            <a:r>
              <a:rPr lang="ja-JP" altLang="en-US" dirty="0"/>
              <a:t>当たり判定のルールなどをまず明記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オリジナルでなくてもよい（目コピ歓迎）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たとえば</a:t>
            </a:r>
            <a:r>
              <a:rPr lang="en-US" altLang="ja-JP" dirty="0"/>
              <a:t>…</a:t>
            </a:r>
            <a:r>
              <a:rPr lang="ja-JP" altLang="en-US" dirty="0"/>
              <a:t>「</a:t>
            </a:r>
            <a:r>
              <a:rPr lang="en-US" altLang="ja-JP" dirty="0"/>
              <a:t>2048</a:t>
            </a:r>
            <a:r>
              <a:rPr lang="ja-JP" altLang="en-US" dirty="0"/>
              <a:t>」とか「クッキークリッカー」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グラフィックに凝りすぎない。アスキーアートでもよい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画像素材、音素材を使った場合は、ライセンスか</a:t>
            </a:r>
            <a:r>
              <a:rPr lang="en-US" altLang="ja-JP" dirty="0"/>
              <a:t>URL</a:t>
            </a:r>
            <a:r>
              <a:rPr lang="ja-JP" altLang="en-US" dirty="0"/>
              <a:t>を明記</a:t>
            </a:r>
            <a:br>
              <a:rPr lang="ja-JP" altLang="en-US" dirty="0"/>
            </a:br>
            <a:r>
              <a:rPr lang="en-US" altLang="ja-JP" dirty="0"/>
              <a:t>- </a:t>
            </a:r>
            <a:r>
              <a:rPr lang="ja-JP" altLang="en-US" dirty="0"/>
              <a:t>提出できるのは</a:t>
            </a:r>
            <a:r>
              <a:rPr lang="en-US" altLang="ja-JP" dirty="0"/>
              <a:t>URL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つだけ。</a:t>
            </a:r>
            <a:br>
              <a:rPr lang="ja-JP" altLang="en-US" dirty="0"/>
            </a:br>
            <a:r>
              <a:rPr lang="en-US" altLang="ja-JP" dirty="0"/>
              <a:t>1. </a:t>
            </a:r>
            <a:r>
              <a:rPr lang="ja-JP" altLang="en-US" dirty="0"/>
              <a:t>動画の</a:t>
            </a:r>
            <a:r>
              <a:rPr lang="en-US" altLang="ja-JP" dirty="0"/>
              <a:t>URL(</a:t>
            </a:r>
            <a:r>
              <a:rPr lang="en-US" altLang="ja-JP" dirty="0" err="1"/>
              <a:t>Youtube,nicovideo</a:t>
            </a:r>
            <a:r>
              <a:rPr lang="en-US" altLang="ja-JP" dirty="0"/>
              <a:t>, mp4</a:t>
            </a:r>
            <a:r>
              <a:rPr lang="ja-JP" altLang="en-US" dirty="0"/>
              <a:t>などの</a:t>
            </a:r>
            <a:r>
              <a:rPr lang="en-US" altLang="ja-JP" dirty="0"/>
              <a:t>file) , </a:t>
            </a:r>
            <a:br>
              <a:rPr lang="en-US" altLang="ja-JP" dirty="0"/>
            </a:br>
            <a:r>
              <a:rPr lang="en-US" altLang="ja-JP" dirty="0"/>
              <a:t>2. </a:t>
            </a:r>
            <a:r>
              <a:rPr lang="ja-JP" altLang="en-US" dirty="0"/>
              <a:t>ソースや</a:t>
            </a:r>
            <a:r>
              <a:rPr lang="en-US" altLang="ja-JP" dirty="0"/>
              <a:t>PowerPoint</a:t>
            </a:r>
            <a:r>
              <a:rPr lang="ja-JP" altLang="en-US" dirty="0"/>
              <a:t>資料等の</a:t>
            </a:r>
            <a:r>
              <a:rPr lang="en-US" altLang="ja-JP" dirty="0"/>
              <a:t>ZIP</a:t>
            </a:r>
            <a:r>
              <a:rPr lang="ja-JP" altLang="en-US" dirty="0"/>
              <a:t>圧縮を</a:t>
            </a:r>
            <a:r>
              <a:rPr lang="en-US" altLang="ja-JP" dirty="0"/>
              <a:t>URL</a:t>
            </a:r>
            <a:r>
              <a:rPr lang="ja-JP" altLang="en-US" dirty="0"/>
              <a:t>で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3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5544615"/>
          </a:xfrm>
        </p:spPr>
        <p:txBody>
          <a:bodyPr/>
          <a:lstStyle/>
          <a:p>
            <a:r>
              <a:rPr lang="en-US" altLang="ja-JP" dirty="0"/>
              <a:t>http://www.spriters-resource.com/arcade/xevious/sheet/42387/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スプライトファイルを頂いてくる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25458"/>
            <a:ext cx="5688632" cy="540263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732240" y="2780928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Thanks </a:t>
            </a:r>
            <a:r>
              <a:rPr lang="en-US" altLang="ja-JP" dirty="0" err="1" smtClean="0">
                <a:hlinkClick r:id="rId4"/>
              </a:rPr>
              <a:t>CrazyCarl</a:t>
            </a:r>
            <a:r>
              <a:rPr lang="en-US" altLang="ja-JP" dirty="0" smtClean="0"/>
              <a:t>,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抜き色は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ペイントのスポイトで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調べることができる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 → </a:t>
            </a:r>
            <a:r>
              <a:rPr kumimoji="1" lang="en-US" altLang="ja-JP" dirty="0" smtClean="0"/>
              <a:t>(0,128,0)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4860032" y="4149080"/>
            <a:ext cx="1080120" cy="10081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createThisClass.h</a:t>
            </a:r>
            <a:r>
              <a:rPr kumimoji="1" lang="ja-JP" altLang="en-US" dirty="0" smtClean="0"/>
              <a:t>にメンバ追加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err="1"/>
              <a:t>TextureManager</a:t>
            </a:r>
            <a:r>
              <a:rPr lang="en-US" altLang="ja-JP" dirty="0"/>
              <a:t> </a:t>
            </a:r>
            <a:r>
              <a:rPr lang="en-US" altLang="ja-JP" dirty="0" err="1"/>
              <a:t>shipTexture</a:t>
            </a:r>
            <a:r>
              <a:rPr lang="en-US" altLang="ja-JP" dirty="0"/>
              <a:t>;     </a:t>
            </a:r>
            <a:r>
              <a:rPr lang="en-US" altLang="ja-JP" b="1" dirty="0"/>
              <a:t>// ship texture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Image   ship;                   </a:t>
            </a:r>
            <a:r>
              <a:rPr lang="en-US" altLang="ja-JP" b="1" dirty="0"/>
              <a:t>// ship image</a:t>
            </a:r>
            <a:endParaRPr lang="en-US" altLang="ja-JP" dirty="0"/>
          </a:p>
          <a:p>
            <a:r>
              <a:rPr lang="en-US" altLang="ja-JP" dirty="0" err="1" smtClean="0"/>
              <a:t>CreateThis</a:t>
            </a:r>
            <a:r>
              <a:rPr lang="en-US" altLang="ja-JP" dirty="0" smtClean="0"/>
              <a:t>::render()</a:t>
            </a:r>
            <a:r>
              <a:rPr lang="ja-JP" altLang="en-US" dirty="0" smtClean="0"/>
              <a:t>に追加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SpaceshipControl</a:t>
            </a:r>
            <a:r>
              <a:rPr kumimoji="1" lang="ja-JP" altLang="en-US" dirty="0" smtClean="0"/>
              <a:t>を参考に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123" y="3789040"/>
            <a:ext cx="5470773" cy="23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06" y="620688"/>
            <a:ext cx="9144000" cy="5958686"/>
          </a:xfrm>
          <a:prstGeom prst="rect">
            <a:avLst/>
          </a:prstGeo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626" y="976903"/>
            <a:ext cx="5472688" cy="2193253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抜き色指定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74381" y="3600031"/>
            <a:ext cx="3426937" cy="1015663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FF0000"/>
                </a:solidFill>
              </a:rPr>
              <a:t>Graphics.h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で抜き色指定を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en-US" altLang="ja-JP" sz="2000" dirty="0" smtClean="0">
                <a:solidFill>
                  <a:srgbClr val="FF0000"/>
                </a:solidFill>
              </a:rPr>
              <a:t>MANGENTA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 から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en-US" altLang="ja-JP" sz="2000" dirty="0" smtClean="0">
                <a:solidFill>
                  <a:srgbClr val="FF0000"/>
                </a:solidFill>
              </a:rPr>
              <a:t>ARGB(255,0,128,0) 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に変更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4860032" y="4615694"/>
            <a:ext cx="614349" cy="111756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レトロゲーム好きが楽しめそうな音ゲー（リズム</a:t>
            </a:r>
            <a:r>
              <a:rPr lang="ja-JP" altLang="en-US" dirty="0"/>
              <a:t>ゲーム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自分がボスになって敵機を蹴散らすゲーム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音楽に合わせて敵機が飛んでくる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↑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→ キーで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方向を打つ（タイミングだけ）</a:t>
            </a:r>
            <a:endParaRPr kumimoji="1" lang="en-US" altLang="ja-JP" dirty="0" smtClean="0"/>
          </a:p>
          <a:p>
            <a:r>
              <a:rPr lang="ja-JP" altLang="en-US" dirty="0" smtClean="0"/>
              <a:t>タイミング</a:t>
            </a:r>
            <a:r>
              <a:rPr lang="ja-JP" altLang="en-US" dirty="0"/>
              <a:t>ミス</a:t>
            </a:r>
            <a:r>
              <a:rPr lang="ja-JP" altLang="en-US" dirty="0" err="1" smtClean="0"/>
              <a:t>ると</a:t>
            </a:r>
            <a:r>
              <a:rPr lang="ja-JP" altLang="en-US" dirty="0" smtClean="0"/>
              <a:t>ダメージ</a:t>
            </a:r>
            <a:endParaRPr lang="en-US" altLang="ja-JP" dirty="0" smtClean="0"/>
          </a:p>
          <a:p>
            <a:r>
              <a:rPr kumimoji="1" lang="ja-JP" altLang="en-US" dirty="0"/>
              <a:t>曲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終わりまで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mtClean="0"/>
              <a:t>耐えるだけのゲーム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そろそろ何がやりたいか決める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2496467" y="3736481"/>
            <a:ext cx="601465" cy="6014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11" b="66800"/>
          <a:stretch/>
        </p:blipFill>
        <p:spPr>
          <a:xfrm>
            <a:off x="3732402" y="4829530"/>
            <a:ext cx="1656184" cy="17644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5828052" y="3736482"/>
            <a:ext cx="601465" cy="60146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72622" y="3481560"/>
            <a:ext cx="601465" cy="6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前回と同じ提出形式</a:t>
            </a:r>
            <a:endParaRPr kumimoji="1" lang="en-US" altLang="ja-JP" dirty="0" smtClean="0"/>
          </a:p>
          <a:p>
            <a:r>
              <a:rPr lang="ja-JP" altLang="en-US" dirty="0" smtClean="0"/>
              <a:t>がんばれる</a:t>
            </a:r>
            <a:r>
              <a:rPr lang="ja-JP" altLang="en-US" dirty="0"/>
              <a:t>人</a:t>
            </a:r>
            <a:r>
              <a:rPr lang="ja-JP" altLang="en-US" dirty="0" smtClean="0"/>
              <a:t>は・・・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ファイルのロード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コリジョン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得点とハイスコア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シーン遷移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ネットワーク対応・・・！？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資料はこちら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en-US" altLang="ja-JP" dirty="0"/>
              <a:t>://github.com/kaitas/ShiraiLabOpen/tree/master/GamePro/GameEngine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とにかく応用！自分を前進させる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807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10</a:t>
            </a:r>
            <a:r>
              <a:rPr lang="ja-JP" altLang="en-US" dirty="0"/>
              <a:t>回課題 応用</a:t>
            </a:r>
            <a:endParaRPr kumimoji="1" lang="ja-JP" altLang="en-US" dirty="0"/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4932041" y="1589865"/>
            <a:ext cx="3977284" cy="4885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11665" y="1567982"/>
            <a:ext cx="8608807" cy="48853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ja-JP" altLang="en-US" sz="3400" dirty="0" smtClean="0"/>
              <a:t>■</a:t>
            </a:r>
            <a:r>
              <a:rPr lang="ja-JP" altLang="en-US" sz="3400" dirty="0"/>
              <a:t>評価のポイント</a:t>
            </a:r>
            <a:br>
              <a:rPr lang="ja-JP" altLang="en-US" sz="3400" dirty="0"/>
            </a:br>
            <a:r>
              <a:rPr lang="ja-JP" altLang="en-US" dirty="0"/>
              <a:t>・応用として「ゲームが作れるか？</a:t>
            </a:r>
            <a:r>
              <a:rPr lang="ja-JP" altLang="en-US" dirty="0" smtClean="0"/>
              <a:t>」　→ </a:t>
            </a:r>
            <a:r>
              <a:rPr lang="ja-JP" altLang="en-US" dirty="0"/>
              <a:t>　</a:t>
            </a:r>
            <a:r>
              <a:rPr lang="ja-JP" altLang="en-US" sz="4000" dirty="0" smtClean="0"/>
              <a:t>巨大なものを作ろうとしすぎる！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・時間内に作れるか</a:t>
            </a:r>
            <a:r>
              <a:rPr lang="ja-JP" altLang="en-US" dirty="0" smtClean="0"/>
              <a:t>？　　　　　　　　　→　やれれば、やれるほど、やりたいことが増えてくる！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dirty="0" smtClean="0"/>
              <a:t>　　　　→　何が終わりなのか、自分でもわからない！！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・「学んだ技術を生かしているか？」</a:t>
            </a:r>
          </a:p>
          <a:p>
            <a:pPr marL="0" indent="0">
              <a:buNone/>
            </a:pPr>
            <a:r>
              <a:rPr lang="ja-JP" altLang="en-US" dirty="0"/>
              <a:t>・バンダイナムコ カタログ</a:t>
            </a:r>
            <a:r>
              <a:rPr lang="en-US" altLang="ja-JP" dirty="0"/>
              <a:t>IP</a:t>
            </a:r>
            <a:r>
              <a:rPr lang="ja-JP" altLang="en-US" dirty="0"/>
              <a:t>オープン化プロジェクト</a:t>
            </a:r>
            <a:br>
              <a:rPr lang="ja-JP" altLang="en-US" dirty="0"/>
            </a:br>
            <a:r>
              <a:rPr lang="en-US" altLang="ja-JP" dirty="0">
                <a:hlinkClick r:id="rId3"/>
              </a:rPr>
              <a:t>http://open.channel.or.jp/terms_user.php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・株式会社バンダイナムコエンターテインメント クリエイター奨励プログラム</a:t>
            </a:r>
            <a:br>
              <a:rPr lang="ja-JP" altLang="en-US" dirty="0"/>
            </a:br>
            <a:r>
              <a:rPr lang="ja-JP" altLang="en-US" dirty="0"/>
              <a:t>親作品動画 </a:t>
            </a:r>
            <a:r>
              <a:rPr lang="en-US" altLang="ja-JP" dirty="0">
                <a:hlinkClick r:id="rId4"/>
              </a:rPr>
              <a:t>http://nico.ms/1432620077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・任天堂株式会社の著作物利用について </a:t>
            </a:r>
            <a:br>
              <a:rPr lang="ja-JP" altLang="en-US" dirty="0"/>
            </a:br>
            <a:r>
              <a:rPr lang="en-US" altLang="ja-JP" dirty="0">
                <a:hlinkClick r:id="rId5"/>
              </a:rPr>
              <a:t>http://faq.nicovideo.jp/EokpControl?&amp;tid=289717&amp;event=FE0006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実は任天堂のタイトルもかなり幅広く使えます。</a:t>
            </a:r>
          </a:p>
          <a:p>
            <a:pPr marL="0" indent="0">
              <a:buNone/>
            </a:pPr>
            <a:r>
              <a:rPr lang="ja-JP" altLang="en-US" dirty="0"/>
              <a:t>ドット絵を利用する場合は作業者に感謝の気持ちも伝えたい</a:t>
            </a:r>
            <a:br>
              <a:rPr lang="ja-JP" altLang="en-US" dirty="0"/>
            </a:br>
            <a:r>
              <a:rPr lang="en-US" altLang="ja-JP" dirty="0">
                <a:hlinkClick r:id="rId6"/>
              </a:rPr>
              <a:t>http://babsika.cocolog-nifty.com/…/20…/04/mame_icons_09.html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hlinkClick r:id="rId7"/>
              </a:rPr>
              <a:t>http://park12.wakwak.com/~non/atelier/XEVI.htm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提出</a:t>
            </a:r>
            <a:r>
              <a:rPr lang="en-US" altLang="ja-JP" dirty="0"/>
              <a:t>URL</a:t>
            </a:r>
            <a:r>
              <a:rPr lang="ja-JP" altLang="en-US" dirty="0"/>
              <a:t>はいつもの通り</a:t>
            </a:r>
            <a:br>
              <a:rPr lang="ja-JP" altLang="en-US" dirty="0"/>
            </a:br>
            <a:r>
              <a:rPr lang="en-US" altLang="ja-JP" dirty="0">
                <a:hlinkClick r:id="rId8"/>
              </a:rPr>
              <a:t>http://j.mp/KAIT2015GP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提出期限は</a:t>
            </a:r>
            <a:r>
              <a:rPr lang="en-US" altLang="ja-JP" dirty="0"/>
              <a:t>6/28(</a:t>
            </a:r>
            <a:r>
              <a:rPr lang="ja-JP" altLang="en-US" dirty="0"/>
              <a:t>日</a:t>
            </a:r>
            <a:r>
              <a:rPr lang="en-US" altLang="ja-JP" dirty="0"/>
              <a:t>) 20:59 </a:t>
            </a:r>
            <a:r>
              <a:rPr lang="ja-JP" altLang="en-US" dirty="0"/>
              <a:t>とします（講義準備の都合上、それ以降は評価・講評の保障なし）。</a:t>
            </a:r>
          </a:p>
          <a:p>
            <a:pPr marL="0" indent="0">
              <a:buNone/>
            </a:pPr>
            <a:r>
              <a:rPr lang="ja-JP" altLang="en-US" dirty="0"/>
              <a:t>なお、第</a:t>
            </a:r>
            <a:r>
              <a:rPr lang="en-US" altLang="ja-JP" dirty="0"/>
              <a:t>11</a:t>
            </a:r>
            <a:r>
              <a:rPr lang="ja-JP" altLang="en-US" dirty="0"/>
              <a:t>回は</a:t>
            </a:r>
            <a:r>
              <a:rPr lang="en-US" altLang="ja-JP" dirty="0"/>
              <a:t>6/29(</a:t>
            </a:r>
            <a:r>
              <a:rPr lang="ja-JP" altLang="en-US" dirty="0"/>
              <a:t>月</a:t>
            </a:r>
            <a:r>
              <a:rPr lang="en-US" altLang="ja-JP" dirty="0"/>
              <a:t>),</a:t>
            </a:r>
            <a:r>
              <a:rPr lang="ja-JP" altLang="en-US" dirty="0"/>
              <a:t>第</a:t>
            </a:r>
            <a:r>
              <a:rPr lang="en-US" altLang="ja-JP" dirty="0"/>
              <a:t>12</a:t>
            </a:r>
            <a:r>
              <a:rPr lang="ja-JP" altLang="en-US" dirty="0"/>
              <a:t>回は</a:t>
            </a:r>
            <a:r>
              <a:rPr lang="en-US" altLang="ja-JP" dirty="0"/>
              <a:t>7/6(</a:t>
            </a:r>
            <a:r>
              <a:rPr lang="ja-JP" altLang="en-US" dirty="0"/>
              <a:t>月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第</a:t>
            </a:r>
            <a:r>
              <a:rPr lang="en-US" altLang="ja-JP" dirty="0"/>
              <a:t>13</a:t>
            </a:r>
            <a:r>
              <a:rPr lang="ja-JP" altLang="en-US" dirty="0"/>
              <a:t>回は</a:t>
            </a:r>
            <a:r>
              <a:rPr lang="en-US" altLang="ja-JP" dirty="0"/>
              <a:t>7/9(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の補講になる見込みです。</a:t>
            </a: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45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SampleCode</a:t>
            </a:r>
            <a:r>
              <a:rPr lang="en-US" altLang="ja-JP" dirty="0" smtClean="0"/>
              <a:t>\Chapter11\</a:t>
            </a:r>
            <a:r>
              <a:rPr lang="en-US" altLang="ja-JP" dirty="0" err="1" smtClean="0"/>
              <a:t>GameEngine</a:t>
            </a:r>
            <a:r>
              <a:rPr lang="en-US" altLang="ja-JP" dirty="0" smtClean="0"/>
              <a:t>\GameEngineV3.1</a:t>
            </a:r>
          </a:p>
          <a:p>
            <a:r>
              <a:rPr kumimoji="1" lang="en-US" altLang="ja-JP" dirty="0" smtClean="0"/>
              <a:t>CC</a:t>
            </a:r>
            <a:r>
              <a:rPr kumimoji="1" lang="ja-JP" altLang="en-US" dirty="0" smtClean="0"/>
              <a:t>ライセンス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GameEngineV3.1</a:t>
            </a:r>
            <a:r>
              <a:rPr lang="ja-JP" altLang="en-US" dirty="0" smtClean="0"/>
              <a:t>をつかってみる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07" y="2096962"/>
            <a:ext cx="5613617" cy="44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createThisClass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どのクラスがアプリか？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" y="2060848"/>
            <a:ext cx="9093851" cy="46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799"/>
            <a:ext cx="5976664" cy="5308959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11665" y="908720"/>
            <a:ext cx="8723376" cy="88388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エンジンの内部に手を入れる必要はない</a:t>
            </a:r>
            <a:endParaRPr kumimoji="1" lang="en-US" altLang="ja-JP" dirty="0" smtClean="0"/>
          </a:p>
          <a:p>
            <a:r>
              <a:rPr lang="ja-JP" altLang="en-US" dirty="0" smtClean="0"/>
              <a:t>画像やサウンドバンク、タイトルなどの指定を確認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Constants.h</a:t>
            </a:r>
            <a:r>
              <a:rPr kumimoji="1" lang="ja-JP" altLang="en-US" dirty="0" smtClean="0"/>
              <a:t>を見ておく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54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[`] @+Shift</a:t>
            </a:r>
          </a:p>
          <a:p>
            <a:r>
              <a:rPr lang="en-US" altLang="ja-JP" dirty="0"/>
              <a:t>h</a:t>
            </a:r>
            <a:r>
              <a:rPr lang="en-US" altLang="ja-JP" dirty="0" smtClean="0"/>
              <a:t>elp, fps</a:t>
            </a:r>
            <a:r>
              <a:rPr lang="ja-JP" altLang="en-US" dirty="0" smtClean="0"/>
              <a:t>表示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コマンドモードなんかもある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567982"/>
            <a:ext cx="6334222" cy="52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自由にスプライト表示したい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音を鳴らしたい</a:t>
            </a:r>
            <a:endParaRPr kumimoji="1" lang="en-US" altLang="ja-JP" dirty="0" smtClean="0"/>
          </a:p>
          <a:p>
            <a:r>
              <a:rPr lang="ja-JP" altLang="en-US" dirty="0" smtClean="0"/>
              <a:t>スクロールとかシューティングゲームっぽいことをしたい</a:t>
            </a:r>
            <a:endParaRPr lang="en-US" altLang="ja-JP" dirty="0" smtClean="0"/>
          </a:p>
          <a:p>
            <a:r>
              <a:rPr kumimoji="1" lang="ja-JP" altLang="en-US" dirty="0" smtClean="0"/>
              <a:t>あまり</a:t>
            </a:r>
            <a:r>
              <a:rPr kumimoji="1" lang="ja-JP" altLang="en-US" dirty="0"/>
              <a:t>複雑</a:t>
            </a:r>
            <a:r>
              <a:rPr kumimoji="1" lang="ja-JP" altLang="en-US" dirty="0" smtClean="0"/>
              <a:t>なことをしたくな</a:t>
            </a:r>
            <a:r>
              <a:rPr kumimoji="1" lang="ja-JP" altLang="en-US" dirty="0"/>
              <a:t>い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やりたいことを もんやり 列挙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47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Pictures</a:t>
            </a:r>
            <a:r>
              <a:rPr lang="ja-JP" altLang="en-US" dirty="0"/>
              <a:t>フォルダ</a:t>
            </a:r>
            <a:r>
              <a:rPr lang="ja-JP" altLang="en-US" dirty="0" smtClean="0"/>
              <a:t>に希望の</a:t>
            </a:r>
            <a:r>
              <a:rPr lang="en-US" altLang="ja-JP" dirty="0" smtClean="0"/>
              <a:t>JPEG(PNG</a:t>
            </a:r>
            <a:r>
              <a:rPr lang="ja-JP" altLang="en-US" dirty="0" smtClean="0"/>
              <a:t>でも可</a:t>
            </a:r>
            <a:r>
              <a:rPr lang="en-US" altLang="ja-JP" dirty="0" smtClean="0"/>
              <a:t>)</a:t>
            </a:r>
            <a:r>
              <a:rPr lang="ja-JP" altLang="en-US" dirty="0" smtClean="0"/>
              <a:t>ファイルを置く</a:t>
            </a:r>
            <a:endParaRPr lang="ja-JP" altLang="en-US" dirty="0"/>
          </a:p>
          <a:p>
            <a:r>
              <a:rPr lang="ja-JP" altLang="en-US" dirty="0" smtClean="0"/>
              <a:t>タイトル画像の代わりに</a:t>
            </a:r>
            <a:r>
              <a:rPr lang="en-US" altLang="ja-JP" dirty="0" smtClean="0"/>
              <a:t>JPEG</a:t>
            </a:r>
            <a:r>
              <a:rPr lang="ja-JP" altLang="en-US" dirty="0" smtClean="0"/>
              <a:t>表示</a:t>
            </a:r>
            <a:r>
              <a:rPr lang="en-US" altLang="ja-JP" dirty="0" err="1" smtClean="0"/>
              <a:t>Constants.h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b="1" dirty="0"/>
              <a:t>// graphic images</a:t>
            </a:r>
            <a:endParaRPr lang="en-US" altLang="ja-JP" dirty="0"/>
          </a:p>
          <a:p>
            <a:pPr marL="0" indent="0">
              <a:buNone/>
            </a:pPr>
            <a:r>
              <a:rPr lang="fr-FR" altLang="ja-JP" b="1" dirty="0"/>
              <a:t>//const char MENU_IMAGE[] =     "pictures\\menu.png";      // menu texture</a:t>
            </a:r>
            <a:endParaRPr lang="fr-FR" altLang="ja-JP" dirty="0"/>
          </a:p>
          <a:p>
            <a:pPr marL="0" indent="0">
              <a:buNone/>
            </a:pPr>
            <a:r>
              <a:rPr lang="fr-FR" altLang="ja-JP" dirty="0"/>
              <a:t>const char MENU_IMAGE[] =     "pictures\\LV2015akiL.jpg";     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まずは</a:t>
            </a:r>
            <a:r>
              <a:rPr kumimoji="1" lang="en-US" altLang="ja-JP" dirty="0" smtClean="0"/>
              <a:t>JPEG</a:t>
            </a:r>
            <a:r>
              <a:rPr kumimoji="1" lang="ja-JP" altLang="en-US" dirty="0" smtClean="0"/>
              <a:t>ファイルを読込表示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4365104"/>
            <a:ext cx="2867922" cy="229788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386271"/>
            <a:ext cx="3347864" cy="2231910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 rot="16200000">
            <a:off x="4649955" y="5229200"/>
            <a:ext cx="648072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iraiLab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ShiraiLab.potx</Template>
  <TotalTime>3569</TotalTime>
  <Words>594</Words>
  <Application>Microsoft Office PowerPoint</Application>
  <PresentationFormat>画面に合わせる (4:3)</PresentationFormat>
  <Paragraphs>145</Paragraphs>
  <Slides>24</Slides>
  <Notes>8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HGP明朝E</vt:lpstr>
      <vt:lpstr>ＭＳ Ｐゴシック</vt:lpstr>
      <vt:lpstr>Calibri</vt:lpstr>
      <vt:lpstr>Candara</vt:lpstr>
      <vt:lpstr>Symbol</vt:lpstr>
      <vt:lpstr>ShiraiLab</vt:lpstr>
      <vt:lpstr>ゲームプログラミング 応用編</vt:lpstr>
      <vt:lpstr>第10回課題 応用</vt:lpstr>
      <vt:lpstr>第10回課題 応用</vt:lpstr>
      <vt:lpstr>GameEngineV3.1をつかってみる</vt:lpstr>
      <vt:lpstr>どのクラスがアプリか？</vt:lpstr>
      <vt:lpstr>Constants.hを見ておく</vt:lpstr>
      <vt:lpstr>コマンドモードなんかもある</vt:lpstr>
      <vt:lpstr>やりたいことを もんやり 列挙</vt:lpstr>
      <vt:lpstr>まずはJPEGファイルを読込表示</vt:lpstr>
      <vt:lpstr>BGM等の取り込み</vt:lpstr>
      <vt:lpstr>PowerPoint プレゼンテーション</vt:lpstr>
      <vt:lpstr>せっかくなのでBGM鳴らす</vt:lpstr>
      <vt:lpstr>せっかくなのでループで鳴らす</vt:lpstr>
      <vt:lpstr>せっかくなのでSEを足す</vt:lpstr>
      <vt:lpstr>“へぇボタン”のSEも足したいが</vt:lpstr>
      <vt:lpstr>キーボードを押すとSEが鳴る</vt:lpstr>
      <vt:lpstr>へぇボタン的なものを作る</vt:lpstr>
      <vt:lpstr>PowerPoint プレゼンテーション</vt:lpstr>
      <vt:lpstr>ここで再度,仕様について考える</vt:lpstr>
      <vt:lpstr>スプライトファイルを頂いてくる</vt:lpstr>
      <vt:lpstr>SpaceshipControlを参考に…</vt:lpstr>
      <vt:lpstr>抜き色指定</vt:lpstr>
      <vt:lpstr>そろそろ何がやりたいか決める</vt:lpstr>
      <vt:lpstr>とにかく応用！自分を前進させる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</dc:creator>
  <cp:lastModifiedBy>Akihiko SHIRAI</cp:lastModifiedBy>
  <cp:revision>605</cp:revision>
  <dcterms:created xsi:type="dcterms:W3CDTF">2013-08-30T00:34:34Z</dcterms:created>
  <dcterms:modified xsi:type="dcterms:W3CDTF">2015-06-29T03:51:44Z</dcterms:modified>
</cp:coreProperties>
</file>