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0" r:id="rId3"/>
    <p:sldId id="273" r:id="rId4"/>
    <p:sldId id="262" r:id="rId5"/>
    <p:sldId id="261" r:id="rId6"/>
    <p:sldId id="264" r:id="rId7"/>
    <p:sldId id="270" r:id="rId8"/>
    <p:sldId id="271" r:id="rId9"/>
    <p:sldId id="272" r:id="rId10"/>
    <p:sldId id="275" r:id="rId11"/>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1B1B"/>
  </p:clrMru>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3" d="100"/>
          <a:sy n="33" d="100"/>
        </p:scale>
        <p:origin x="-1320"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9" name="부제목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ko-KR" altLang="en-US" smtClean="0"/>
              <a:t>마스터 부제목 스타일 편집</a:t>
            </a:r>
            <a:endParaRPr kumimoji="0" lang="en-US"/>
          </a:p>
        </p:txBody>
      </p:sp>
      <p:sp>
        <p:nvSpPr>
          <p:cNvPr id="28" name="제목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ko-KR" altLang="en-US" smtClean="0"/>
              <a:t>마스터 제목 스타일 편집</a:t>
            </a:r>
            <a:endParaRPr kumimoji="0" lang="en-US"/>
          </a:p>
        </p:txBody>
      </p:sp>
      <p:cxnSp>
        <p:nvCxnSpPr>
          <p:cNvPr id="8" name="직선 연결선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타원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날짜 개체 틀 14"/>
          <p:cNvSpPr>
            <a:spLocks noGrp="1"/>
          </p:cNvSpPr>
          <p:nvPr>
            <p:ph type="dt" sz="half" idx="10"/>
          </p:nvPr>
        </p:nvSpPr>
        <p:spPr/>
        <p:txBody>
          <a:bodyPr/>
          <a:lstStyle/>
          <a:p>
            <a:fld id="{4054B9BF-D2B5-453C-8412-441DD5C47EDA}" type="datetimeFigureOut">
              <a:rPr lang="ko-KR" altLang="en-US" smtClean="0"/>
              <a:pPr/>
              <a:t>2017-03-14</a:t>
            </a:fld>
            <a:endParaRPr lang="ko-KR" altLang="en-US"/>
          </a:p>
        </p:txBody>
      </p:sp>
      <p:sp>
        <p:nvSpPr>
          <p:cNvPr id="16" name="슬라이드 번호 개체 틀 15"/>
          <p:cNvSpPr>
            <a:spLocks noGrp="1"/>
          </p:cNvSpPr>
          <p:nvPr>
            <p:ph type="sldNum" sz="quarter" idx="11"/>
          </p:nvPr>
        </p:nvSpPr>
        <p:spPr/>
        <p:txBody>
          <a:bodyPr/>
          <a:lstStyle/>
          <a:p>
            <a:fld id="{5AD74F76-B94C-4773-B977-3680535597BF}" type="slidenum">
              <a:rPr lang="ko-KR" altLang="en-US" smtClean="0"/>
              <a:pPr/>
              <a:t>‹#›</a:t>
            </a:fld>
            <a:endParaRPr lang="ko-KR" altLang="en-US"/>
          </a:p>
        </p:txBody>
      </p:sp>
      <p:sp>
        <p:nvSpPr>
          <p:cNvPr id="17" name="바닥글 개체 틀 16"/>
          <p:cNvSpPr>
            <a:spLocks noGrp="1"/>
          </p:cNvSpPr>
          <p:nvPr>
            <p:ph type="ftr" sz="quarter" idx="12"/>
          </p:nvPr>
        </p:nvSpPr>
        <p:spPr/>
        <p:txBody>
          <a:bodyPr/>
          <a:lstStyle/>
          <a:p>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p:txBody>
          <a:bodyPr vert="eaVer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p>
            <a:fld id="{4054B9BF-D2B5-453C-8412-441DD5C47EDA}" type="datetimeFigureOut">
              <a:rPr lang="ko-KR" altLang="en-US" smtClean="0"/>
              <a:pPr/>
              <a:t>2017-03-14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AD74F76-B94C-4773-B977-3680535597BF}"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p>
            <a:fld id="{4054B9BF-D2B5-453C-8412-441DD5C47EDA}" type="datetimeFigureOut">
              <a:rPr lang="ko-KR" altLang="en-US" smtClean="0"/>
              <a:pPr/>
              <a:t>2017-03-14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AD74F76-B94C-4773-B977-3680535597BF}"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9" name="내용 개체 틀 8"/>
          <p:cNvSpPr>
            <a:spLocks noGrp="1"/>
          </p:cNvSpPr>
          <p:nvPr>
            <p:ph idx="1"/>
          </p:nvPr>
        </p:nvSpPr>
        <p:spPr>
          <a:xfrm>
            <a:off x="457200" y="1524000"/>
            <a:ext cx="8229600" cy="45720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14" name="날짜 개체 틀 13"/>
          <p:cNvSpPr>
            <a:spLocks noGrp="1"/>
          </p:cNvSpPr>
          <p:nvPr>
            <p:ph type="dt" sz="half" idx="14"/>
          </p:nvPr>
        </p:nvSpPr>
        <p:spPr/>
        <p:txBody>
          <a:bodyPr/>
          <a:lstStyle/>
          <a:p>
            <a:fld id="{4054B9BF-D2B5-453C-8412-441DD5C47EDA}" type="datetimeFigureOut">
              <a:rPr lang="ko-KR" altLang="en-US" smtClean="0"/>
              <a:pPr/>
              <a:t>2017-03-14</a:t>
            </a:fld>
            <a:endParaRPr lang="ko-KR" altLang="en-US"/>
          </a:p>
        </p:txBody>
      </p:sp>
      <p:sp>
        <p:nvSpPr>
          <p:cNvPr id="15" name="슬라이드 번호 개체 틀 14"/>
          <p:cNvSpPr>
            <a:spLocks noGrp="1"/>
          </p:cNvSpPr>
          <p:nvPr>
            <p:ph type="sldNum" sz="quarter" idx="15"/>
          </p:nvPr>
        </p:nvSpPr>
        <p:spPr/>
        <p:txBody>
          <a:bodyPr/>
          <a:lstStyle>
            <a:lvl1pPr algn="ctr">
              <a:defRPr/>
            </a:lvl1pPr>
          </a:lstStyle>
          <a:p>
            <a:fld id="{5AD74F76-B94C-4773-B977-3680535597BF}" type="slidenum">
              <a:rPr lang="ko-KR" altLang="en-US" smtClean="0"/>
              <a:pPr/>
              <a:t>‹#›</a:t>
            </a:fld>
            <a:endParaRPr lang="ko-KR" altLang="en-US"/>
          </a:p>
        </p:txBody>
      </p:sp>
      <p:sp>
        <p:nvSpPr>
          <p:cNvPr id="16" name="바닥글 개체 틀 15"/>
          <p:cNvSpPr>
            <a:spLocks noGrp="1"/>
          </p:cNvSpPr>
          <p:nvPr>
            <p:ph type="ftr" sz="quarter" idx="16"/>
          </p:nvPr>
        </p:nvSpPr>
        <p:spPr/>
        <p:txBody>
          <a:bodyPr/>
          <a:lstStyle/>
          <a:p>
            <a:endParaRPr lang="ko-KR" altLang="en-US"/>
          </a:p>
        </p:txBody>
      </p:sp>
      <p:sp>
        <p:nvSpPr>
          <p:cNvPr id="17" name="제목 16"/>
          <p:cNvSpPr>
            <a:spLocks noGrp="1"/>
          </p:cNvSpPr>
          <p:nvPr>
            <p:ph type="title"/>
          </p:nvPr>
        </p:nvSpPr>
        <p:spPr/>
        <p:txBody>
          <a:bodyPr rtlCol="0" anchor="b" anchorCtr="0"/>
          <a:lstStyle/>
          <a:p>
            <a:r>
              <a:rPr kumimoji="0" lang="ko-KR" altLang="en-US" smtClean="0"/>
              <a:t>마스터 제목 스타일 편집</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fld id="{4054B9BF-D2B5-453C-8412-441DD5C47EDA}" type="datetimeFigureOut">
              <a:rPr lang="ko-KR" altLang="en-US" smtClean="0"/>
              <a:pPr/>
              <a:t>2017-03-14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AD74F76-B94C-4773-B977-3680535597BF}" type="slidenum">
              <a:rPr lang="ko-KR" altLang="en-US" smtClean="0"/>
              <a:pPr/>
              <a:t>‹#›</a:t>
            </a:fld>
            <a:endParaRPr lang="ko-KR" altLang="en-US"/>
          </a:p>
        </p:txBody>
      </p:sp>
      <p:sp>
        <p:nvSpPr>
          <p:cNvPr id="2" name="제목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ko-KR" altLang="en-US" smtClean="0"/>
              <a:t>마스터 제목 스타일 편집</a:t>
            </a:r>
            <a:endParaRPr kumimoji="0" lang="en-US"/>
          </a:p>
        </p:txBody>
      </p:sp>
      <p:sp>
        <p:nvSpPr>
          <p:cNvPr id="3" name="텍스트 개체 틀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ko-KR" altLang="en-US" smtClean="0"/>
              <a:t>마스터 텍스트 스타일을 편집합니다</a:t>
            </a:r>
          </a:p>
        </p:txBody>
      </p:sp>
      <p:cxnSp>
        <p:nvCxnSpPr>
          <p:cNvPr id="7" name="직선 연결선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5" name="날짜 개체 틀 4"/>
          <p:cNvSpPr>
            <a:spLocks noGrp="1"/>
          </p:cNvSpPr>
          <p:nvPr>
            <p:ph type="dt" sz="half" idx="10"/>
          </p:nvPr>
        </p:nvSpPr>
        <p:spPr/>
        <p:txBody>
          <a:bodyPr/>
          <a:lstStyle/>
          <a:p>
            <a:fld id="{4054B9BF-D2B5-453C-8412-441DD5C47EDA}" type="datetimeFigureOut">
              <a:rPr lang="ko-KR" altLang="en-US" smtClean="0"/>
              <a:pPr/>
              <a:t>2017-03-14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AD74F76-B94C-4773-B977-3680535597BF}" type="slidenum">
              <a:rPr lang="ko-KR" altLang="en-US" smtClean="0"/>
              <a:pPr/>
              <a:t>‹#›</a:t>
            </a:fld>
            <a:endParaRPr lang="ko-KR" altLang="en-US"/>
          </a:p>
        </p:txBody>
      </p:sp>
      <p:sp>
        <p:nvSpPr>
          <p:cNvPr id="2" name="제목 1"/>
          <p:cNvSpPr>
            <a:spLocks noGrp="1"/>
          </p:cNvSpPr>
          <p:nvPr>
            <p:ph type="title"/>
          </p:nvPr>
        </p:nvSpPr>
        <p:spPr/>
        <p:txBody>
          <a:bodyPr/>
          <a:lstStyle/>
          <a:p>
            <a:r>
              <a:rPr kumimoji="0" lang="ko-KR" altLang="en-US" smtClean="0"/>
              <a:t>마스터 제목 스타일 편집</a:t>
            </a:r>
            <a:endParaRPr kumimoji="0" lang="en-US"/>
          </a:p>
        </p:txBody>
      </p:sp>
      <p:sp>
        <p:nvSpPr>
          <p:cNvPr id="11" name="내용 개체 틀 10"/>
          <p:cNvSpPr>
            <a:spLocks noGrp="1"/>
          </p:cNvSpPr>
          <p:nvPr>
            <p:ph sz="half" idx="1"/>
          </p:nvPr>
        </p:nvSpPr>
        <p:spPr>
          <a:xfrm>
            <a:off x="457200" y="1524000"/>
            <a:ext cx="4059936" cy="45720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13" name="내용 개체 틀 12"/>
          <p:cNvSpPr>
            <a:spLocks noGrp="1"/>
          </p:cNvSpPr>
          <p:nvPr>
            <p:ph sz="half" idx="2"/>
          </p:nvPr>
        </p:nvSpPr>
        <p:spPr>
          <a:xfrm>
            <a:off x="4648200" y="1524000"/>
            <a:ext cx="4059936" cy="45720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9" name="슬라이드 번호 개체 틀 8"/>
          <p:cNvSpPr>
            <a:spLocks noGrp="1"/>
          </p:cNvSpPr>
          <p:nvPr>
            <p:ph type="sldNum" sz="quarter" idx="12"/>
          </p:nvPr>
        </p:nvSpPr>
        <p:spPr/>
        <p:txBody>
          <a:bodyPr/>
          <a:lstStyle/>
          <a:p>
            <a:fld id="{5AD74F76-B94C-4773-B977-3680535597BF}" type="slidenum">
              <a:rPr lang="ko-KR" altLang="en-US" smtClean="0"/>
              <a:pPr/>
              <a:t>‹#›</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7" name="날짜 개체 틀 6"/>
          <p:cNvSpPr>
            <a:spLocks noGrp="1"/>
          </p:cNvSpPr>
          <p:nvPr>
            <p:ph type="dt" sz="half" idx="10"/>
          </p:nvPr>
        </p:nvSpPr>
        <p:spPr/>
        <p:txBody>
          <a:bodyPr/>
          <a:lstStyle/>
          <a:p>
            <a:fld id="{4054B9BF-D2B5-453C-8412-441DD5C47EDA}" type="datetimeFigureOut">
              <a:rPr lang="ko-KR" altLang="en-US" smtClean="0"/>
              <a:pPr/>
              <a:t>2017-03-14</a:t>
            </a:fld>
            <a:endParaRPr lang="ko-KR" altLang="en-US"/>
          </a:p>
        </p:txBody>
      </p:sp>
      <p:sp>
        <p:nvSpPr>
          <p:cNvPr id="3" name="텍스트 개체 틀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ko-KR" altLang="en-US" smtClean="0"/>
              <a:t>마스터 텍스트 스타일을 편집합니다</a:t>
            </a:r>
          </a:p>
        </p:txBody>
      </p:sp>
      <p:sp>
        <p:nvSpPr>
          <p:cNvPr id="32" name="내용 개체 틀 31"/>
          <p:cNvSpPr>
            <a:spLocks noGrp="1"/>
          </p:cNvSpPr>
          <p:nvPr>
            <p:ph sz="half" idx="2"/>
          </p:nvPr>
        </p:nvSpPr>
        <p:spPr>
          <a:xfrm>
            <a:off x="457200" y="2201896"/>
            <a:ext cx="4038600" cy="3913632"/>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34" name="내용 개체 틀 33"/>
          <p:cNvSpPr>
            <a:spLocks noGrp="1"/>
          </p:cNvSpPr>
          <p:nvPr>
            <p:ph sz="quarter" idx="4"/>
          </p:nvPr>
        </p:nvSpPr>
        <p:spPr>
          <a:xfrm>
            <a:off x="4649788" y="2201896"/>
            <a:ext cx="4038600" cy="3913632"/>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2" name="제목 1"/>
          <p:cNvSpPr>
            <a:spLocks noGrp="1"/>
          </p:cNvSpPr>
          <p:nvPr>
            <p:ph type="title"/>
          </p:nvPr>
        </p:nvSpPr>
        <p:spPr>
          <a:xfrm>
            <a:off x="457200" y="155448"/>
            <a:ext cx="8229600" cy="1143000"/>
          </a:xfrm>
        </p:spPr>
        <p:txBody>
          <a:bodyPr anchor="b" anchorCtr="0"/>
          <a:lstStyle>
            <a:lvl1pPr>
              <a:defRPr/>
            </a:lvl1pPr>
          </a:lstStyle>
          <a:p>
            <a:r>
              <a:rPr kumimoji="0" lang="ko-KR" altLang="en-US" smtClean="0"/>
              <a:t>마스터 제목 스타일 편집</a:t>
            </a:r>
            <a:endParaRPr kumimoji="0" lang="en-US"/>
          </a:p>
        </p:txBody>
      </p:sp>
      <p:sp>
        <p:nvSpPr>
          <p:cNvPr id="12" name="텍스트 개체 틀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ko-KR" altLang="en-US" smtClean="0"/>
              <a:t>마스터 텍스트 스타일을 편집합니다</a:t>
            </a:r>
          </a:p>
        </p:txBody>
      </p:sp>
      <p:cxnSp>
        <p:nvCxnSpPr>
          <p:cNvPr id="10" name="직선 연결선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p>
            <a:fld id="{4054B9BF-D2B5-453C-8412-441DD5C47EDA}" type="datetimeFigureOut">
              <a:rPr lang="ko-KR" altLang="en-US" smtClean="0"/>
              <a:pPr/>
              <a:t>2017-03-14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AD74F76-B94C-4773-B977-3680535597BF}" type="slidenum">
              <a:rPr lang="ko-KR" altLang="en-US" smtClean="0"/>
              <a:pPr/>
              <a:t>‹#›</a:t>
            </a:fld>
            <a:endParaRPr lang="ko-KR" altLang="en-US"/>
          </a:p>
        </p:txBody>
      </p:sp>
      <p:sp>
        <p:nvSpPr>
          <p:cNvPr id="2" name="제목 1"/>
          <p:cNvSpPr>
            <a:spLocks noGrp="1"/>
          </p:cNvSpPr>
          <p:nvPr>
            <p:ph type="title"/>
          </p:nvPr>
        </p:nvSpPr>
        <p:spPr/>
        <p:txBody>
          <a:bodyPr/>
          <a:lstStyle/>
          <a:p>
            <a:r>
              <a:rPr kumimoji="0" lang="ko-KR" altLang="en-US" smtClean="0"/>
              <a:t>마스터 제목 스타일 편집</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054B9BF-D2B5-453C-8412-441DD5C47EDA}" type="datetimeFigureOut">
              <a:rPr lang="ko-KR" altLang="en-US" smtClean="0"/>
              <a:pPr/>
              <a:t>2017-03-14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AD74F76-B94C-4773-B977-3680535597BF}"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29" name="내용 개체 틀 28"/>
          <p:cNvSpPr>
            <a:spLocks noGrp="1"/>
          </p:cNvSpPr>
          <p:nvPr>
            <p:ph sz="quarter" idx="1"/>
          </p:nvPr>
        </p:nvSpPr>
        <p:spPr>
          <a:xfrm>
            <a:off x="457200" y="457200"/>
            <a:ext cx="6248400" cy="57150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3" name="텍스트 개체 틀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ko-KR" altLang="en-US" smtClean="0"/>
              <a:t>마스터 텍스트 스타일을 편집합니다</a:t>
            </a:r>
          </a:p>
        </p:txBody>
      </p:sp>
      <p:sp>
        <p:nvSpPr>
          <p:cNvPr id="31" name="제목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ko-KR" altLang="en-US" smtClean="0"/>
              <a:t>마스터 제목 스타일 편집</a:t>
            </a:r>
            <a:endParaRPr kumimoji="0" lang="en-US"/>
          </a:p>
        </p:txBody>
      </p:sp>
      <p:sp>
        <p:nvSpPr>
          <p:cNvPr id="8" name="날짜 개체 틀 7"/>
          <p:cNvSpPr>
            <a:spLocks noGrp="1"/>
          </p:cNvSpPr>
          <p:nvPr>
            <p:ph type="dt" sz="half" idx="14"/>
          </p:nvPr>
        </p:nvSpPr>
        <p:spPr/>
        <p:txBody>
          <a:bodyPr/>
          <a:lstStyle/>
          <a:p>
            <a:fld id="{4054B9BF-D2B5-453C-8412-441DD5C47EDA}" type="datetimeFigureOut">
              <a:rPr lang="ko-KR" altLang="en-US" smtClean="0"/>
              <a:pPr/>
              <a:t>2017-03-14</a:t>
            </a:fld>
            <a:endParaRPr lang="ko-KR" altLang="en-US"/>
          </a:p>
        </p:txBody>
      </p:sp>
      <p:sp>
        <p:nvSpPr>
          <p:cNvPr id="9" name="슬라이드 번호 개체 틀 8"/>
          <p:cNvSpPr>
            <a:spLocks noGrp="1"/>
          </p:cNvSpPr>
          <p:nvPr>
            <p:ph type="sldNum" sz="quarter" idx="15"/>
          </p:nvPr>
        </p:nvSpPr>
        <p:spPr/>
        <p:txBody>
          <a:bodyPr/>
          <a:lstStyle/>
          <a:p>
            <a:fld id="{5AD74F76-B94C-4773-B977-3680535597BF}" type="slidenum">
              <a:rPr lang="ko-KR" altLang="en-US" smtClean="0"/>
              <a:pPr/>
              <a:t>‹#›</a:t>
            </a:fld>
            <a:endParaRPr lang="ko-KR" altLang="en-US"/>
          </a:p>
        </p:txBody>
      </p:sp>
      <p:sp>
        <p:nvSpPr>
          <p:cNvPr id="10" name="바닥글 개체 틀 9"/>
          <p:cNvSpPr>
            <a:spLocks noGrp="1"/>
          </p:cNvSpPr>
          <p:nvPr>
            <p:ph type="ftr" sz="quarter" idx="16"/>
          </p:nvPr>
        </p:nvSpPr>
        <p:spPr/>
        <p:txBody>
          <a:bodyPr/>
          <a:lstStyle/>
          <a:p>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ko-KR" altLang="en-US" smtClean="0"/>
              <a:t>마스터 제목 스타일 편집</a:t>
            </a:r>
            <a:endParaRPr kumimoji="0" lang="en-US"/>
          </a:p>
        </p:txBody>
      </p:sp>
      <p:sp>
        <p:nvSpPr>
          <p:cNvPr id="3" name="그림 개체 틀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ko-KR" altLang="en-US" smtClean="0"/>
              <a:t>그림을 추가하려면 아이콘을 클릭하십시오</a:t>
            </a:r>
            <a:endParaRPr kumimoji="0" lang="en-US"/>
          </a:p>
        </p:txBody>
      </p:sp>
      <p:sp>
        <p:nvSpPr>
          <p:cNvPr id="4" name="텍스트 개체 틀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ko-KR" altLang="en-US" smtClean="0"/>
              <a:t>마스터 텍스트 스타일을 편집합니다</a:t>
            </a:r>
          </a:p>
        </p:txBody>
      </p:sp>
      <p:sp>
        <p:nvSpPr>
          <p:cNvPr id="8" name="날짜 개체 틀 7"/>
          <p:cNvSpPr>
            <a:spLocks noGrp="1"/>
          </p:cNvSpPr>
          <p:nvPr>
            <p:ph type="dt" sz="half" idx="10"/>
          </p:nvPr>
        </p:nvSpPr>
        <p:spPr/>
        <p:txBody>
          <a:bodyPr/>
          <a:lstStyle/>
          <a:p>
            <a:fld id="{4054B9BF-D2B5-453C-8412-441DD5C47EDA}" type="datetimeFigureOut">
              <a:rPr lang="ko-KR" altLang="en-US" smtClean="0"/>
              <a:pPr/>
              <a:t>2017-03-14</a:t>
            </a:fld>
            <a:endParaRPr lang="ko-KR" altLang="en-US"/>
          </a:p>
        </p:txBody>
      </p:sp>
      <p:sp>
        <p:nvSpPr>
          <p:cNvPr id="9" name="슬라이드 번호 개체 틀 8"/>
          <p:cNvSpPr>
            <a:spLocks noGrp="1"/>
          </p:cNvSpPr>
          <p:nvPr>
            <p:ph type="sldNum" sz="quarter" idx="11"/>
          </p:nvPr>
        </p:nvSpPr>
        <p:spPr/>
        <p:txBody>
          <a:bodyPr/>
          <a:lstStyle/>
          <a:p>
            <a:fld id="{5AD74F76-B94C-4773-B977-3680535597BF}" type="slidenum">
              <a:rPr lang="ko-KR" altLang="en-US" smtClean="0"/>
              <a:pPr/>
              <a:t>‹#›</a:t>
            </a:fld>
            <a:endParaRPr lang="ko-KR" altLang="en-US"/>
          </a:p>
        </p:txBody>
      </p:sp>
      <p:sp>
        <p:nvSpPr>
          <p:cNvPr id="10" name="바닥글 개체 틀 9"/>
          <p:cNvSpPr>
            <a:spLocks noGrp="1"/>
          </p:cNvSpPr>
          <p:nvPr>
            <p:ph type="ftr" sz="quarter" idx="12"/>
          </p:nvPr>
        </p:nvSpPr>
        <p:spPr/>
        <p:txBody>
          <a:bodyPr/>
          <a:lstStyle/>
          <a:p>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텍스트 개체 틀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ko-KR" altLang="en-US" smtClean="0"/>
              <a:t>마스터 텍스트 스타일을 편집합니다</a:t>
            </a:r>
          </a:p>
          <a:p>
            <a:pPr lvl="1" eaLnBrk="1" latinLnBrk="0" hangingPunct="1"/>
            <a:r>
              <a:rPr kumimoji="0" lang="ko-KR" altLang="en-US" smtClean="0"/>
              <a:t>둘째 수준</a:t>
            </a:r>
          </a:p>
          <a:p>
            <a:pPr lvl="2" eaLnBrk="1" latinLnBrk="0" hangingPunct="1"/>
            <a:r>
              <a:rPr kumimoji="0" lang="ko-KR" altLang="en-US" smtClean="0"/>
              <a:t>셋째 수준</a:t>
            </a:r>
          </a:p>
          <a:p>
            <a:pPr lvl="3" eaLnBrk="1" latinLnBrk="0" hangingPunct="1"/>
            <a:r>
              <a:rPr kumimoji="0" lang="ko-KR" altLang="en-US" smtClean="0"/>
              <a:t>넷째 수준</a:t>
            </a:r>
          </a:p>
          <a:p>
            <a:pPr lvl="4" eaLnBrk="1" latinLnBrk="0" hangingPunct="1"/>
            <a:r>
              <a:rPr kumimoji="0" lang="ko-KR" altLang="en-US" smtClean="0"/>
              <a:t>다섯째 수준</a:t>
            </a:r>
            <a:endParaRPr kumimoji="0" lang="en-US"/>
          </a:p>
        </p:txBody>
      </p:sp>
      <p:sp>
        <p:nvSpPr>
          <p:cNvPr id="24" name="날짜 개체 틀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4054B9BF-D2B5-453C-8412-441DD5C47EDA}" type="datetimeFigureOut">
              <a:rPr lang="ko-KR" altLang="en-US" smtClean="0"/>
              <a:pPr/>
              <a:t>2017-03-14</a:t>
            </a:fld>
            <a:endParaRPr lang="ko-KR" altLang="en-US"/>
          </a:p>
        </p:txBody>
      </p:sp>
      <p:sp>
        <p:nvSpPr>
          <p:cNvPr id="10" name="바닥글 개체 틀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ko-KR" altLang="en-US"/>
          </a:p>
        </p:txBody>
      </p:sp>
      <p:sp>
        <p:nvSpPr>
          <p:cNvPr id="22" name="슬라이드 번호 개체 틀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5AD74F76-B94C-4773-B977-3680535597BF}" type="slidenum">
              <a:rPr lang="ko-KR" altLang="en-US" smtClean="0"/>
              <a:pPr/>
              <a:t>‹#›</a:t>
            </a:fld>
            <a:endParaRPr lang="ko-KR" altLang="en-US"/>
          </a:p>
        </p:txBody>
      </p:sp>
      <p:sp>
        <p:nvSpPr>
          <p:cNvPr id="5" name="제목 개체 틀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ko-KR" altLang="en-US" smtClean="0"/>
              <a:t>마스터 제목 스타일 편집</a:t>
            </a:r>
            <a:endParaRPr kumimoji="0"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1"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1"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1"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1"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1"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1"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1"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1"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1"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1"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1" hangingPunct="1">
        <a:defRPr kumimoji="0" kern="1200">
          <a:solidFill>
            <a:schemeClr val="tx1"/>
          </a:solidFill>
          <a:latin typeface="+mn-lt"/>
          <a:ea typeface="+mn-ea"/>
          <a:cs typeface="+mn-cs"/>
        </a:defRPr>
      </a:lvl1pPr>
      <a:lvl2pPr marL="457200" algn="l" rtl="0" eaLnBrk="1" latinLnBrk="1" hangingPunct="1">
        <a:defRPr kumimoji="0" kern="1200">
          <a:solidFill>
            <a:schemeClr val="tx1"/>
          </a:solidFill>
          <a:latin typeface="+mn-lt"/>
          <a:ea typeface="+mn-ea"/>
          <a:cs typeface="+mn-cs"/>
        </a:defRPr>
      </a:lvl2pPr>
      <a:lvl3pPr marL="914400" algn="l" rtl="0" eaLnBrk="1" latinLnBrk="1" hangingPunct="1">
        <a:defRPr kumimoji="0" kern="1200">
          <a:solidFill>
            <a:schemeClr val="tx1"/>
          </a:solidFill>
          <a:latin typeface="+mn-lt"/>
          <a:ea typeface="+mn-ea"/>
          <a:cs typeface="+mn-cs"/>
        </a:defRPr>
      </a:lvl3pPr>
      <a:lvl4pPr marL="1371600" algn="l" rtl="0" eaLnBrk="1" latinLnBrk="1" hangingPunct="1">
        <a:defRPr kumimoji="0" kern="1200">
          <a:solidFill>
            <a:schemeClr val="tx1"/>
          </a:solidFill>
          <a:latin typeface="+mn-lt"/>
          <a:ea typeface="+mn-ea"/>
          <a:cs typeface="+mn-cs"/>
        </a:defRPr>
      </a:lvl4pPr>
      <a:lvl5pPr marL="1828800" algn="l" rtl="0" eaLnBrk="1" latinLnBrk="1" hangingPunct="1">
        <a:defRPr kumimoji="0" kern="1200">
          <a:solidFill>
            <a:schemeClr val="tx1"/>
          </a:solidFill>
          <a:latin typeface="+mn-lt"/>
          <a:ea typeface="+mn-ea"/>
          <a:cs typeface="+mn-cs"/>
        </a:defRPr>
      </a:lvl5pPr>
      <a:lvl6pPr marL="2286000" algn="l" rtl="0" eaLnBrk="1" latinLnBrk="1" hangingPunct="1">
        <a:defRPr kumimoji="0" kern="1200">
          <a:solidFill>
            <a:schemeClr val="tx1"/>
          </a:solidFill>
          <a:latin typeface="+mn-lt"/>
          <a:ea typeface="+mn-ea"/>
          <a:cs typeface="+mn-cs"/>
        </a:defRPr>
      </a:lvl6pPr>
      <a:lvl7pPr marL="2743200" algn="l" rtl="0" eaLnBrk="1" latinLnBrk="1" hangingPunct="1">
        <a:defRPr kumimoji="0" kern="1200">
          <a:solidFill>
            <a:schemeClr val="tx1"/>
          </a:solidFill>
          <a:latin typeface="+mn-lt"/>
          <a:ea typeface="+mn-ea"/>
          <a:cs typeface="+mn-cs"/>
        </a:defRPr>
      </a:lvl7pPr>
      <a:lvl8pPr marL="3200400" algn="l" rtl="0" eaLnBrk="1" latinLnBrk="1" hangingPunct="1">
        <a:defRPr kumimoji="0" kern="1200">
          <a:solidFill>
            <a:schemeClr val="tx1"/>
          </a:solidFill>
          <a:latin typeface="+mn-lt"/>
          <a:ea typeface="+mn-ea"/>
          <a:cs typeface="+mn-cs"/>
        </a:defRPr>
      </a:lvl8pPr>
      <a:lvl9pPr marL="3657600" algn="l" rtl="0" eaLnBrk="1" latinLnBrk="1"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457200" y="3699804"/>
            <a:ext cx="8305800" cy="2801030"/>
          </a:xfrm>
        </p:spPr>
        <p:txBody>
          <a:bodyPr/>
          <a:lstStyle/>
          <a:p>
            <a:r>
              <a:rPr lang="ja-JP" altLang="en-US" dirty="0" smtClean="0">
                <a:latin typeface="-흔적L" pitchFamily="18" charset="-127"/>
                <a:ea typeface="-흔적L" pitchFamily="18" charset="-127"/>
                <a:cs typeface="Ebrima" pitchFamily="2" charset="0"/>
              </a:rPr>
              <a:t>東京工科大学</a:t>
            </a:r>
            <a:endParaRPr lang="en-US" altLang="ja-JP" dirty="0" smtClean="0">
              <a:latin typeface="-흔적L" pitchFamily="18" charset="-127"/>
              <a:ea typeface="-흔적L" pitchFamily="18" charset="-127"/>
              <a:cs typeface="Ebrima" pitchFamily="2" charset="0"/>
            </a:endParaRPr>
          </a:p>
          <a:p>
            <a:r>
              <a:rPr lang="ja-JP" altLang="en-US" dirty="0" smtClean="0">
                <a:latin typeface="-흔적L" pitchFamily="18" charset="-127"/>
                <a:ea typeface="-흔적L" pitchFamily="18" charset="-127"/>
                <a:cs typeface="Ebrima" pitchFamily="2" charset="0"/>
              </a:rPr>
              <a:t>コンピュータサイエンス学部</a:t>
            </a:r>
            <a:endParaRPr lang="en-US" altLang="ja-JP" dirty="0" smtClean="0">
              <a:latin typeface="-흔적L" pitchFamily="18" charset="-127"/>
              <a:ea typeface="-흔적L" pitchFamily="18" charset="-127"/>
              <a:cs typeface="Ebrima" pitchFamily="2" charset="0"/>
            </a:endParaRPr>
          </a:p>
          <a:p>
            <a:r>
              <a:rPr lang="ja-JP" altLang="en-US" dirty="0" smtClean="0">
                <a:latin typeface="-흔적L" pitchFamily="18" charset="-127"/>
                <a:ea typeface="-흔적L" pitchFamily="18" charset="-127"/>
                <a:cs typeface="Ebrima" pitchFamily="2" charset="0"/>
              </a:rPr>
              <a:t>コンピュータサイエンス学科</a:t>
            </a:r>
            <a:endParaRPr lang="ko-KR" altLang="en-US" dirty="0" smtClean="0">
              <a:latin typeface="-흔적L" pitchFamily="18" charset="-127"/>
              <a:ea typeface="-흔적L" pitchFamily="18" charset="-127"/>
              <a:cs typeface="Ebrima" pitchFamily="2" charset="0"/>
            </a:endParaRPr>
          </a:p>
          <a:p>
            <a:r>
              <a:rPr lang="ja-JP" altLang="en-US" dirty="0" smtClean="0">
                <a:latin typeface="-흔적L" pitchFamily="18" charset="-127"/>
                <a:ea typeface="-흔적L" pitchFamily="18" charset="-127"/>
                <a:cs typeface="Ebrima" pitchFamily="2" charset="0"/>
              </a:rPr>
              <a:t>キムテミン</a:t>
            </a:r>
            <a:endParaRPr lang="ko-KR" altLang="en-US" dirty="0" smtClean="0">
              <a:latin typeface="-흔적L" pitchFamily="18" charset="-127"/>
              <a:ea typeface="-흔적L" pitchFamily="18" charset="-127"/>
              <a:cs typeface="Ebrima" pitchFamily="2" charset="0"/>
            </a:endParaRPr>
          </a:p>
        </p:txBody>
      </p:sp>
      <p:sp>
        <p:nvSpPr>
          <p:cNvPr id="2" name="제목 1"/>
          <p:cNvSpPr>
            <a:spLocks noGrp="1"/>
          </p:cNvSpPr>
          <p:nvPr>
            <p:ph type="ctrTitle"/>
          </p:nvPr>
        </p:nvSpPr>
        <p:spPr>
          <a:xfrm>
            <a:off x="457200" y="1428736"/>
            <a:ext cx="8305800" cy="1343254"/>
          </a:xfrm>
        </p:spPr>
        <p:txBody>
          <a:bodyPr/>
          <a:lstStyle/>
          <a:p>
            <a:r>
              <a:rPr altLang="ko-KR" sz="7000" dirty="0" smtClean="0">
                <a:solidFill>
                  <a:srgbClr val="F11B1B"/>
                </a:solidFill>
                <a:latin typeface="-흔적L" pitchFamily="18" charset="-127"/>
                <a:ea typeface="-흔적L" pitchFamily="18" charset="-127"/>
                <a:cs typeface="Vijaya" pitchFamily="34" charset="0"/>
              </a:rPr>
              <a:t>Hazard Island</a:t>
            </a:r>
            <a:endParaRPr lang="ko-KR" altLang="en-US" sz="7000" dirty="0">
              <a:solidFill>
                <a:srgbClr val="F11B1B"/>
              </a:solidFill>
              <a:latin typeface="-흔적L" pitchFamily="18" charset="-127"/>
              <a:ea typeface="-흔적L" pitchFamily="18" charset="-127"/>
              <a:cs typeface="Vijaya"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ja-JP" altLang="en-US" dirty="0" smtClean="0"/>
              <a:t>ゲーム製作期間：</a:t>
            </a:r>
            <a:r>
              <a:rPr lang="en-US" altLang="ja-JP" dirty="0" smtClean="0"/>
              <a:t>4</a:t>
            </a:r>
            <a:r>
              <a:rPr lang="ja-JP" altLang="en-US" dirty="0" smtClean="0"/>
              <a:t>週（</a:t>
            </a:r>
            <a:r>
              <a:rPr lang="en-US" altLang="ja-JP" dirty="0" smtClean="0"/>
              <a:t>11</a:t>
            </a:r>
            <a:r>
              <a:rPr lang="ja-JP" altLang="en-US" dirty="0" smtClean="0"/>
              <a:t>月</a:t>
            </a:r>
            <a:r>
              <a:rPr lang="en-US" altLang="ja-JP" dirty="0" smtClean="0"/>
              <a:t>11</a:t>
            </a:r>
            <a:r>
              <a:rPr lang="ja-JP" altLang="en-US" dirty="0" smtClean="0"/>
              <a:t>日～</a:t>
            </a:r>
            <a:r>
              <a:rPr lang="en-US" altLang="ja-JP" dirty="0" smtClean="0"/>
              <a:t>12</a:t>
            </a:r>
            <a:r>
              <a:rPr lang="ja-JP" altLang="en-US" dirty="0" smtClean="0"/>
              <a:t>月</a:t>
            </a:r>
            <a:r>
              <a:rPr lang="en-US" altLang="ja-JP" dirty="0" smtClean="0"/>
              <a:t>9</a:t>
            </a:r>
            <a:r>
              <a:rPr lang="ja-JP" altLang="en-US" dirty="0" smtClean="0"/>
              <a:t>日）</a:t>
            </a:r>
            <a:endParaRPr lang="en-US" altLang="ja-JP" dirty="0" smtClean="0"/>
          </a:p>
          <a:p>
            <a:r>
              <a:rPr lang="ja-JP" altLang="en-US" dirty="0" smtClean="0"/>
              <a:t>担当部分：プログラミングの全般、ポスターの全般、ホームページの</a:t>
            </a:r>
            <a:r>
              <a:rPr lang="en-US" altLang="ja-JP" dirty="0" smtClean="0"/>
              <a:t>Company</a:t>
            </a:r>
            <a:r>
              <a:rPr lang="ja-JP" altLang="en-US" dirty="0" smtClean="0"/>
              <a:t>部分</a:t>
            </a:r>
            <a:endParaRPr lang="en-US" altLang="ja-JP" dirty="0" smtClean="0"/>
          </a:p>
        </p:txBody>
      </p:sp>
      <p:sp>
        <p:nvSpPr>
          <p:cNvPr id="3" name="제목 2"/>
          <p:cNvSpPr>
            <a:spLocks noGrp="1"/>
          </p:cNvSpPr>
          <p:nvPr>
            <p:ph type="title"/>
          </p:nvPr>
        </p:nvSpPr>
        <p:spPr/>
        <p:txBody>
          <a:bodyPr>
            <a:normAutofit/>
          </a:bodyPr>
          <a:lstStyle/>
          <a:p>
            <a:r>
              <a:rPr lang="ja-JP" altLang="en-US" dirty="0" smtClean="0">
                <a:solidFill>
                  <a:srgbClr val="FF0000"/>
                </a:solidFill>
                <a:latin typeface="MS Gothic" pitchFamily="49" charset="-128"/>
              </a:rPr>
              <a:t>製作概念</a:t>
            </a:r>
            <a:endParaRPr lang="ko-KR" altLang="en-US" dirty="0">
              <a:solidFill>
                <a:srgbClr val="FF0000"/>
              </a:solidFill>
              <a:latin typeface="MS Gothic" pitchFamily="49"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92500"/>
          </a:bodyPr>
          <a:lstStyle/>
          <a:p>
            <a:pPr lvl="0"/>
            <a:r>
              <a:rPr lang="ja-JP" altLang="en-US" dirty="0" smtClean="0"/>
              <a:t>目的</a:t>
            </a:r>
            <a:endParaRPr lang="en-US" altLang="ja-JP" dirty="0" smtClean="0"/>
          </a:p>
          <a:p>
            <a:pPr lvl="0">
              <a:buNone/>
            </a:pPr>
            <a:r>
              <a:rPr lang="ja-JP" altLang="en-US" dirty="0" smtClean="0"/>
              <a:t>　：</a:t>
            </a:r>
            <a:r>
              <a:rPr lang="ko-KR" altLang="en-US" dirty="0" smtClean="0"/>
              <a:t>事故</a:t>
            </a:r>
            <a:r>
              <a:rPr lang="ja-JP" altLang="en-US" dirty="0" smtClean="0"/>
              <a:t>により</a:t>
            </a:r>
            <a:r>
              <a:rPr lang="ko-KR" altLang="en-US" dirty="0" smtClean="0"/>
              <a:t>汚染</a:t>
            </a:r>
            <a:r>
              <a:rPr lang="ja-JP" altLang="en-US" dirty="0" smtClean="0"/>
              <a:t>されたハザードアイランドを</a:t>
            </a:r>
            <a:r>
              <a:rPr lang="ko-KR" altLang="en-US" dirty="0" smtClean="0"/>
              <a:t>脱出</a:t>
            </a:r>
            <a:r>
              <a:rPr lang="ja-JP" altLang="en-US" dirty="0" smtClean="0"/>
              <a:t>せよ。</a:t>
            </a:r>
          </a:p>
          <a:p>
            <a:pPr lvl="0"/>
            <a:endParaRPr lang="ja-JP" altLang="en-US" dirty="0" smtClean="0"/>
          </a:p>
          <a:p>
            <a:pPr lvl="0"/>
            <a:r>
              <a:rPr lang="ja-JP" altLang="en-US" dirty="0" smtClean="0"/>
              <a:t>キャラクター</a:t>
            </a:r>
          </a:p>
          <a:p>
            <a:pPr lvl="0"/>
            <a:r>
              <a:rPr lang="ko-KR" altLang="en-US" dirty="0" smtClean="0"/>
              <a:t>主人公：大手製薬会社</a:t>
            </a:r>
            <a:r>
              <a:rPr lang="ja-JP" altLang="en-US" dirty="0" smtClean="0"/>
              <a:t>の</a:t>
            </a:r>
            <a:r>
              <a:rPr lang="ko-KR" altLang="en-US" dirty="0" smtClean="0"/>
              <a:t>会社員</a:t>
            </a:r>
            <a:r>
              <a:rPr lang="ja-JP" altLang="en-US" dirty="0" smtClean="0"/>
              <a:t>で、</a:t>
            </a:r>
            <a:r>
              <a:rPr lang="ko-KR" altLang="en-US" dirty="0" smtClean="0"/>
              <a:t>突然</a:t>
            </a:r>
            <a:r>
              <a:rPr lang="ja-JP" altLang="en-US" dirty="0" smtClean="0"/>
              <a:t>の</a:t>
            </a:r>
            <a:r>
              <a:rPr lang="ko-KR" altLang="en-US" dirty="0" smtClean="0"/>
              <a:t>事故</a:t>
            </a:r>
            <a:r>
              <a:rPr lang="ja-JP" altLang="en-US" dirty="0" smtClean="0"/>
              <a:t>で</a:t>
            </a:r>
            <a:r>
              <a:rPr lang="ko-KR" altLang="en-US" dirty="0" smtClean="0"/>
              <a:t>周辺</a:t>
            </a:r>
            <a:r>
              <a:rPr lang="ja-JP" altLang="en-US" dirty="0" smtClean="0"/>
              <a:t>の</a:t>
            </a:r>
            <a:r>
              <a:rPr lang="ko-KR" altLang="en-US" dirty="0" smtClean="0"/>
              <a:t>仲間</a:t>
            </a:r>
            <a:r>
              <a:rPr lang="ja-JP" altLang="en-US" dirty="0" smtClean="0"/>
              <a:t>を</a:t>
            </a:r>
            <a:r>
              <a:rPr lang="ko-KR" altLang="en-US" dirty="0" smtClean="0"/>
              <a:t>失</a:t>
            </a:r>
            <a:r>
              <a:rPr lang="ja-JP" altLang="en-US" dirty="0" smtClean="0"/>
              <a:t>った。ハザードアイランドで</a:t>
            </a:r>
            <a:r>
              <a:rPr lang="ko-KR" altLang="en-US" dirty="0" smtClean="0"/>
              <a:t>生</a:t>
            </a:r>
            <a:r>
              <a:rPr lang="ja-JP" altLang="en-US" dirty="0" smtClean="0"/>
              <a:t>き</a:t>
            </a:r>
            <a:r>
              <a:rPr lang="ko-KR" altLang="en-US" dirty="0" smtClean="0"/>
              <a:t>残</a:t>
            </a:r>
            <a:r>
              <a:rPr lang="ja-JP" altLang="en-US" dirty="0" smtClean="0"/>
              <a:t>った</a:t>
            </a:r>
            <a:r>
              <a:rPr lang="ko-KR" altLang="en-US" dirty="0" smtClean="0"/>
              <a:t>生存者。</a:t>
            </a:r>
            <a:r>
              <a:rPr lang="ja-JP" altLang="en-US" dirty="0" smtClean="0"/>
              <a:t>ハザードアイランドを</a:t>
            </a:r>
            <a:r>
              <a:rPr lang="ko-KR" altLang="en-US" dirty="0" smtClean="0"/>
              <a:t>脱出</a:t>
            </a:r>
            <a:r>
              <a:rPr lang="ja-JP" altLang="en-US" dirty="0" smtClean="0"/>
              <a:t>せよ。</a:t>
            </a:r>
          </a:p>
          <a:p>
            <a:pPr lvl="0"/>
            <a:endParaRPr lang="ja-JP" altLang="en-US" dirty="0" smtClean="0"/>
          </a:p>
          <a:p>
            <a:pPr lvl="0"/>
            <a:r>
              <a:rPr lang="ja-JP" altLang="en-US" dirty="0" smtClean="0"/>
              <a:t>ゾンビ：ハザードアイランドで</a:t>
            </a:r>
            <a:r>
              <a:rPr lang="ko-KR" altLang="en-US" dirty="0" smtClean="0"/>
              <a:t>進行</a:t>
            </a:r>
            <a:r>
              <a:rPr lang="ja-JP" altLang="en-US" dirty="0" smtClean="0"/>
              <a:t>していた</a:t>
            </a:r>
            <a:r>
              <a:rPr lang="ko-KR" altLang="en-US" dirty="0" smtClean="0"/>
              <a:t>実験</a:t>
            </a:r>
            <a:r>
              <a:rPr lang="ja-JP" altLang="en-US" dirty="0" smtClean="0"/>
              <a:t>の</a:t>
            </a:r>
            <a:r>
              <a:rPr lang="ko-KR" altLang="en-US" dirty="0" smtClean="0"/>
              <a:t>事故</a:t>
            </a:r>
            <a:r>
              <a:rPr lang="ja-JP" altLang="en-US" dirty="0" smtClean="0"/>
              <a:t>でゾンビになってしまった</a:t>
            </a:r>
            <a:r>
              <a:rPr lang="ko-KR" altLang="en-US" dirty="0" smtClean="0"/>
              <a:t>研究者。理由</a:t>
            </a:r>
            <a:r>
              <a:rPr lang="ja-JP" altLang="en-US" dirty="0" smtClean="0"/>
              <a:t>のない</a:t>
            </a:r>
            <a:r>
              <a:rPr lang="ko-KR" altLang="en-US" dirty="0" smtClean="0"/>
              <a:t>怒</a:t>
            </a:r>
            <a:r>
              <a:rPr lang="ja-JP" altLang="en-US" dirty="0" smtClean="0"/>
              <a:t>りと</a:t>
            </a:r>
            <a:r>
              <a:rPr lang="ko-KR" altLang="en-US" dirty="0" smtClean="0"/>
              <a:t>飢餓</a:t>
            </a:r>
            <a:r>
              <a:rPr lang="ja-JP" altLang="en-US" dirty="0" smtClean="0"/>
              <a:t>に</a:t>
            </a:r>
            <a:r>
              <a:rPr lang="ko-KR" altLang="en-US" dirty="0" smtClean="0"/>
              <a:t>生</a:t>
            </a:r>
            <a:r>
              <a:rPr lang="ja-JP" altLang="en-US" dirty="0" smtClean="0"/>
              <a:t>き</a:t>
            </a:r>
            <a:r>
              <a:rPr lang="ko-KR" altLang="en-US" dirty="0" smtClean="0"/>
              <a:t>残</a:t>
            </a:r>
            <a:r>
              <a:rPr lang="ja-JP" altLang="en-US" dirty="0" smtClean="0"/>
              <a:t>った</a:t>
            </a:r>
            <a:r>
              <a:rPr lang="ko-KR" altLang="en-US" dirty="0" smtClean="0"/>
              <a:t>生存者</a:t>
            </a:r>
            <a:r>
              <a:rPr lang="ja-JP" altLang="en-US" dirty="0" smtClean="0"/>
              <a:t>を</a:t>
            </a:r>
            <a:r>
              <a:rPr lang="ko-KR" altLang="en-US" dirty="0" smtClean="0"/>
              <a:t>追</a:t>
            </a:r>
            <a:r>
              <a:rPr lang="ja-JP" altLang="en-US" dirty="0" smtClean="0"/>
              <a:t>いかける。</a:t>
            </a:r>
            <a:endParaRPr lang="ko-KR" altLang="en-US" dirty="0"/>
          </a:p>
        </p:txBody>
      </p:sp>
      <p:sp>
        <p:nvSpPr>
          <p:cNvPr id="3" name="제목 2"/>
          <p:cNvSpPr>
            <a:spLocks noGrp="1"/>
          </p:cNvSpPr>
          <p:nvPr>
            <p:ph type="title"/>
          </p:nvPr>
        </p:nvSpPr>
        <p:spPr/>
        <p:txBody>
          <a:bodyPr/>
          <a:lstStyle/>
          <a:p>
            <a:r>
              <a:rPr lang="ja-JP" altLang="en-US" dirty="0" smtClean="0">
                <a:solidFill>
                  <a:srgbClr val="FF0000"/>
                </a:solidFill>
                <a:latin typeface="MS Gothic" pitchFamily="49" charset="-128"/>
                <a:ea typeface="MS Gothic" pitchFamily="49" charset="-128"/>
              </a:rPr>
              <a:t>ゲームの概要</a:t>
            </a:r>
            <a:endParaRPr lang="ko-KR" altLang="en-US" dirty="0">
              <a:solidFill>
                <a:srgbClr val="FF0000"/>
              </a:solidFill>
              <a:latin typeface="MS Gothic" pitchFamily="49"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ja-JP" altLang="en-US" dirty="0" smtClean="0">
                <a:solidFill>
                  <a:srgbClr val="FF0000"/>
                </a:solidFill>
                <a:latin typeface="MS Gothic" pitchFamily="49" charset="-128"/>
                <a:ea typeface="MS Gothic" pitchFamily="49" charset="-128"/>
              </a:rPr>
              <a:t>ゲームの操作方法</a:t>
            </a:r>
            <a:endParaRPr lang="ko-KR" altLang="en-US" dirty="0">
              <a:solidFill>
                <a:srgbClr val="FF0000"/>
              </a:solidFill>
              <a:latin typeface="MS Gothic" pitchFamily="49" charset="-128"/>
            </a:endParaRPr>
          </a:p>
        </p:txBody>
      </p:sp>
      <p:sp>
        <p:nvSpPr>
          <p:cNvPr id="4" name="내용 개체 틀 3"/>
          <p:cNvSpPr>
            <a:spLocks noGrp="1"/>
          </p:cNvSpPr>
          <p:nvPr>
            <p:ph idx="1"/>
          </p:nvPr>
        </p:nvSpPr>
        <p:spPr>
          <a:xfrm>
            <a:off x="457200" y="4643446"/>
            <a:ext cx="8229600" cy="1452554"/>
          </a:xfrm>
        </p:spPr>
        <p:txBody>
          <a:bodyPr/>
          <a:lstStyle/>
          <a:p>
            <a:r>
              <a:rPr lang="en-US" altLang="ko-KR" dirty="0" smtClean="0"/>
              <a:t>Enter : </a:t>
            </a:r>
            <a:r>
              <a:rPr lang="ja-JP" altLang="en-US" dirty="0" smtClean="0"/>
              <a:t>選択の決定、</a:t>
            </a:r>
            <a:r>
              <a:rPr lang="en-US" altLang="ja-JP" dirty="0" smtClean="0"/>
              <a:t>script</a:t>
            </a:r>
            <a:r>
              <a:rPr lang="ja-JP" altLang="en-US" dirty="0" smtClean="0"/>
              <a:t>の進み</a:t>
            </a:r>
            <a:endParaRPr lang="en-US" altLang="ja-JP" dirty="0" smtClean="0"/>
          </a:p>
          <a:p>
            <a:r>
              <a:rPr lang="en-US" altLang="ko-KR" dirty="0" smtClean="0"/>
              <a:t>1,2,3,4</a:t>
            </a:r>
            <a:r>
              <a:rPr lang="ja-JP" altLang="en-US" dirty="0" smtClean="0"/>
              <a:t> </a:t>
            </a:r>
            <a:r>
              <a:rPr lang="en-US" altLang="ko-KR" dirty="0" smtClean="0"/>
              <a:t>: </a:t>
            </a:r>
            <a:r>
              <a:rPr lang="ja-JP" altLang="en-US" dirty="0" smtClean="0"/>
              <a:t>選択肢　</a:t>
            </a:r>
            <a:endParaRPr lang="en-US" altLang="ko-KR" dirty="0" smtClean="0"/>
          </a:p>
          <a:p>
            <a:endParaRPr lang="ko-KR" altLang="en-US" dirty="0"/>
          </a:p>
        </p:txBody>
      </p:sp>
      <p:pic>
        <p:nvPicPr>
          <p:cNvPr id="1026" name="Picture 2" descr="C:\Users\anri\Desktop\HAZARDISLAND\11.png"/>
          <p:cNvPicPr>
            <a:picLocks noChangeAspect="1" noChangeArrowheads="1"/>
          </p:cNvPicPr>
          <p:nvPr/>
        </p:nvPicPr>
        <p:blipFill>
          <a:blip r:embed="rId2"/>
          <a:srcRect/>
          <a:stretch>
            <a:fillRect/>
          </a:stretch>
        </p:blipFill>
        <p:spPr bwMode="auto">
          <a:xfrm>
            <a:off x="571472" y="1928802"/>
            <a:ext cx="7967534" cy="2256609"/>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00034" y="1500174"/>
            <a:ext cx="8229600" cy="4572000"/>
          </a:xfrm>
        </p:spPr>
        <p:txBody>
          <a:bodyPr>
            <a:normAutofit fontScale="92500" lnSpcReduction="10000"/>
          </a:bodyPr>
          <a:lstStyle/>
          <a:p>
            <a:pPr lvl="0"/>
            <a:r>
              <a:rPr lang="ko-KR" altLang="en-US" dirty="0" smtClean="0"/>
              <a:t>各</a:t>
            </a:r>
            <a:r>
              <a:rPr lang="ja-JP" altLang="en-US" dirty="0" smtClean="0"/>
              <a:t>マップを</a:t>
            </a:r>
            <a:r>
              <a:rPr lang="ko-KR" altLang="en-US" dirty="0" smtClean="0"/>
              <a:t>参照</a:t>
            </a:r>
            <a:r>
              <a:rPr lang="ja-JP" altLang="en-US" dirty="0" smtClean="0"/>
              <a:t>すると、</a:t>
            </a:r>
            <a:r>
              <a:rPr lang="ko-KR" altLang="en-US" dirty="0" smtClean="0"/>
              <a:t>移動</a:t>
            </a:r>
            <a:r>
              <a:rPr lang="ja-JP" altLang="en-US" dirty="0" smtClean="0"/>
              <a:t>が</a:t>
            </a:r>
            <a:r>
              <a:rPr lang="ko-KR" altLang="en-US" dirty="0" smtClean="0"/>
              <a:t>可能</a:t>
            </a:r>
            <a:r>
              <a:rPr lang="ja-JP" altLang="en-US" dirty="0" smtClean="0"/>
              <a:t>である。</a:t>
            </a:r>
          </a:p>
          <a:p>
            <a:pPr lvl="0"/>
            <a:r>
              <a:rPr lang="ko-KR" altLang="en-US" dirty="0" smtClean="0"/>
              <a:t>現在</a:t>
            </a:r>
            <a:r>
              <a:rPr lang="ja-JP" altLang="en-US" dirty="0" smtClean="0"/>
              <a:t>の</a:t>
            </a:r>
            <a:r>
              <a:rPr lang="ko-KR" altLang="en-US" dirty="0" smtClean="0"/>
              <a:t>位置</a:t>
            </a:r>
            <a:r>
              <a:rPr lang="ja-JP" altLang="en-US" dirty="0" smtClean="0"/>
              <a:t>を</a:t>
            </a:r>
            <a:r>
              <a:rPr lang="ko-KR" altLang="en-US" dirty="0" smtClean="0"/>
              <a:t>探索</a:t>
            </a:r>
            <a:r>
              <a:rPr lang="ja-JP" altLang="en-US" dirty="0" smtClean="0"/>
              <a:t>する</a:t>
            </a:r>
            <a:r>
              <a:rPr lang="ko-KR" altLang="en-US" dirty="0" smtClean="0"/>
              <a:t>場合、</a:t>
            </a:r>
            <a:r>
              <a:rPr lang="ja-JP" altLang="en-US" dirty="0" smtClean="0"/>
              <a:t>ゾンビと</a:t>
            </a:r>
            <a:r>
              <a:rPr lang="ko-KR" altLang="en-US" dirty="0" smtClean="0"/>
              <a:t>会</a:t>
            </a:r>
            <a:r>
              <a:rPr lang="ja-JP" altLang="en-US" dirty="0" smtClean="0"/>
              <a:t>ってゾンビと</a:t>
            </a:r>
            <a:r>
              <a:rPr lang="ko-KR" altLang="en-US" dirty="0" smtClean="0"/>
              <a:t>戦</a:t>
            </a:r>
            <a:r>
              <a:rPr lang="ja-JP" altLang="en-US" dirty="0" smtClean="0"/>
              <a:t>うか、アイテムを</a:t>
            </a:r>
            <a:r>
              <a:rPr lang="ko-KR" altLang="en-US" dirty="0" smtClean="0"/>
              <a:t>取得</a:t>
            </a:r>
            <a:r>
              <a:rPr lang="ja-JP" altLang="en-US" dirty="0" smtClean="0"/>
              <a:t>したり、</a:t>
            </a:r>
            <a:r>
              <a:rPr lang="ko-KR" altLang="en-US" dirty="0" smtClean="0"/>
              <a:t>新</a:t>
            </a:r>
            <a:r>
              <a:rPr lang="ja-JP" altLang="en-US" dirty="0" smtClean="0"/>
              <a:t>しい</a:t>
            </a:r>
            <a:r>
              <a:rPr lang="ko-KR" altLang="en-US" dirty="0" smtClean="0"/>
              <a:t>情報</a:t>
            </a:r>
            <a:r>
              <a:rPr lang="ja-JP" altLang="en-US" dirty="0" smtClean="0"/>
              <a:t>を</a:t>
            </a:r>
            <a:r>
              <a:rPr lang="ko-KR" altLang="en-US" dirty="0" smtClean="0"/>
              <a:t>得</a:t>
            </a:r>
            <a:r>
              <a:rPr lang="ja-JP" altLang="en-US" dirty="0" smtClean="0"/>
              <a:t>ることができる。</a:t>
            </a:r>
          </a:p>
          <a:p>
            <a:pPr lvl="0"/>
            <a:r>
              <a:rPr lang="ko-KR" altLang="en-US" dirty="0" smtClean="0"/>
              <a:t>戦</a:t>
            </a:r>
            <a:r>
              <a:rPr lang="ja-JP" altLang="en-US" dirty="0" smtClean="0"/>
              <a:t>う</a:t>
            </a:r>
            <a:r>
              <a:rPr lang="ko-KR" altLang="en-US" dirty="0" smtClean="0"/>
              <a:t>場合</a:t>
            </a:r>
            <a:r>
              <a:rPr lang="ja-JP" altLang="en-US" dirty="0" smtClean="0"/>
              <a:t>は、</a:t>
            </a:r>
            <a:r>
              <a:rPr lang="ko-KR" altLang="en-US" dirty="0" smtClean="0"/>
              <a:t>現在持</a:t>
            </a:r>
            <a:r>
              <a:rPr lang="ja-JP" altLang="en-US" dirty="0" smtClean="0"/>
              <a:t>っている</a:t>
            </a:r>
            <a:r>
              <a:rPr lang="ko-KR" altLang="en-US" dirty="0" smtClean="0"/>
              <a:t>武器</a:t>
            </a:r>
            <a:r>
              <a:rPr lang="ja-JP" altLang="en-US" dirty="0" smtClean="0"/>
              <a:t>でゾンビとの</a:t>
            </a:r>
            <a:r>
              <a:rPr lang="ko-KR" altLang="en-US" dirty="0" smtClean="0"/>
              <a:t>戦闘</a:t>
            </a:r>
            <a:r>
              <a:rPr lang="ja-JP" altLang="en-US" dirty="0" smtClean="0"/>
              <a:t>を</a:t>
            </a:r>
            <a:r>
              <a:rPr lang="ko-KR" altLang="en-US" dirty="0" smtClean="0"/>
              <a:t>進行</a:t>
            </a:r>
            <a:r>
              <a:rPr lang="ja-JP" altLang="en-US" dirty="0" smtClean="0"/>
              <a:t>し、ゾンビに</a:t>
            </a:r>
            <a:r>
              <a:rPr lang="ko-KR" altLang="en-US" dirty="0" smtClean="0"/>
              <a:t>勝</a:t>
            </a:r>
            <a:r>
              <a:rPr lang="ja-JP" altLang="en-US" dirty="0" smtClean="0"/>
              <a:t>った</a:t>
            </a:r>
            <a:r>
              <a:rPr lang="ko-KR" altLang="en-US" dirty="0" smtClean="0"/>
              <a:t>場合</a:t>
            </a:r>
            <a:r>
              <a:rPr lang="ja-JP" altLang="en-US" dirty="0" smtClean="0"/>
              <a:t>のアイテムを</a:t>
            </a:r>
            <a:r>
              <a:rPr lang="ko-KR" altLang="en-US" dirty="0" smtClean="0"/>
              <a:t>得</a:t>
            </a:r>
            <a:r>
              <a:rPr lang="ja-JP" altLang="en-US" dirty="0" smtClean="0"/>
              <a:t>ることができる。</a:t>
            </a:r>
          </a:p>
          <a:p>
            <a:pPr lvl="0"/>
            <a:r>
              <a:rPr lang="ja-JP" altLang="en-US" dirty="0" smtClean="0"/>
              <a:t>アイテムを</a:t>
            </a:r>
            <a:r>
              <a:rPr lang="ko-KR" altLang="en-US" dirty="0" smtClean="0"/>
              <a:t>発見</a:t>
            </a:r>
            <a:r>
              <a:rPr lang="ja-JP" altLang="en-US" dirty="0" smtClean="0"/>
              <a:t>した</a:t>
            </a:r>
            <a:r>
              <a:rPr lang="ko-KR" altLang="en-US" dirty="0" smtClean="0"/>
              <a:t>場合、進行</a:t>
            </a:r>
            <a:r>
              <a:rPr lang="ja-JP" altLang="en-US" dirty="0" smtClean="0"/>
              <a:t>に</a:t>
            </a:r>
            <a:r>
              <a:rPr lang="ko-KR" altLang="en-US" dirty="0" smtClean="0"/>
              <a:t>必要</a:t>
            </a:r>
            <a:r>
              <a:rPr lang="ja-JP" altLang="en-US" dirty="0" smtClean="0"/>
              <a:t>なキーアイテムなどを</a:t>
            </a:r>
            <a:r>
              <a:rPr lang="ko-KR" altLang="en-US" dirty="0" smtClean="0"/>
              <a:t>得</a:t>
            </a:r>
            <a:r>
              <a:rPr lang="ja-JP" altLang="en-US" dirty="0" smtClean="0"/>
              <a:t>ることができる。</a:t>
            </a:r>
          </a:p>
          <a:p>
            <a:pPr lvl="0"/>
            <a:r>
              <a:rPr lang="ko-KR" altLang="en-US" dirty="0" smtClean="0"/>
              <a:t>各</a:t>
            </a:r>
            <a:r>
              <a:rPr lang="ja-JP" altLang="en-US" dirty="0" smtClean="0"/>
              <a:t>マップで</a:t>
            </a:r>
            <a:r>
              <a:rPr lang="ko-KR" altLang="en-US" dirty="0" smtClean="0"/>
              <a:t>移動</a:t>
            </a:r>
            <a:r>
              <a:rPr lang="ja-JP" altLang="en-US" dirty="0" smtClean="0"/>
              <a:t>する</a:t>
            </a:r>
            <a:r>
              <a:rPr lang="ko-KR" altLang="en-US" dirty="0" smtClean="0"/>
              <a:t>場合、移動回数</a:t>
            </a:r>
            <a:r>
              <a:rPr lang="ja-JP" altLang="en-US" dirty="0" smtClean="0"/>
              <a:t>は</a:t>
            </a:r>
            <a:r>
              <a:rPr lang="en-US" altLang="ja-JP" dirty="0" smtClean="0"/>
              <a:t>30</a:t>
            </a:r>
            <a:r>
              <a:rPr lang="ko-KR" altLang="en-US" dirty="0" smtClean="0"/>
              <a:t>回</a:t>
            </a:r>
            <a:r>
              <a:rPr lang="ja-JP" altLang="en-US" dirty="0" smtClean="0"/>
              <a:t>と</a:t>
            </a:r>
            <a:r>
              <a:rPr lang="ko-KR" altLang="en-US" dirty="0" smtClean="0"/>
              <a:t>定</a:t>
            </a:r>
            <a:r>
              <a:rPr lang="ja-JP" altLang="en-US" dirty="0" smtClean="0"/>
              <a:t>められており、その</a:t>
            </a:r>
            <a:r>
              <a:rPr lang="ko-KR" altLang="en-US" dirty="0" smtClean="0"/>
              <a:t>中</a:t>
            </a:r>
            <a:r>
              <a:rPr lang="ja-JP" altLang="en-US" dirty="0" smtClean="0"/>
              <a:t>にハザードアイランドを</a:t>
            </a:r>
            <a:r>
              <a:rPr lang="ko-KR" altLang="en-US" dirty="0" smtClean="0"/>
              <a:t>脱出</a:t>
            </a:r>
            <a:r>
              <a:rPr lang="ja-JP" altLang="en-US" dirty="0" smtClean="0"/>
              <a:t>する</a:t>
            </a:r>
            <a:r>
              <a:rPr lang="ko-KR" altLang="en-US" dirty="0" smtClean="0"/>
              <a:t>必要</a:t>
            </a:r>
            <a:r>
              <a:rPr lang="ja-JP" altLang="en-US" dirty="0" smtClean="0"/>
              <a:t>がある。</a:t>
            </a:r>
            <a:endParaRPr lang="ko-KR" altLang="en-US" dirty="0"/>
          </a:p>
        </p:txBody>
      </p:sp>
      <p:sp>
        <p:nvSpPr>
          <p:cNvPr id="3" name="제목 2"/>
          <p:cNvSpPr>
            <a:spLocks noGrp="1"/>
          </p:cNvSpPr>
          <p:nvPr>
            <p:ph type="title"/>
          </p:nvPr>
        </p:nvSpPr>
        <p:spPr/>
        <p:txBody>
          <a:bodyPr/>
          <a:lstStyle/>
          <a:p>
            <a:r>
              <a:rPr lang="ja-JP" altLang="en-US" dirty="0" smtClean="0">
                <a:solidFill>
                  <a:srgbClr val="FF0000"/>
                </a:solidFill>
                <a:latin typeface="MS Gothic" pitchFamily="49" charset="-128"/>
                <a:ea typeface="MS Gothic" pitchFamily="49" charset="-128"/>
              </a:rPr>
              <a:t>ゲームのルール</a:t>
            </a:r>
            <a:endParaRPr lang="ko-KR" altLang="en-US" dirty="0">
              <a:solidFill>
                <a:srgbClr val="FF0000"/>
              </a:solidFill>
              <a:latin typeface="MS Gothic" pitchFamily="49"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pPr lvl="0"/>
            <a:r>
              <a:rPr lang="ja-JP" altLang="en-US" dirty="0" smtClean="0"/>
              <a:t>ゲームの勝利条件</a:t>
            </a:r>
            <a:endParaRPr lang="en-US" altLang="ja-JP" dirty="0" smtClean="0"/>
          </a:p>
          <a:p>
            <a:pPr lvl="0">
              <a:buNone/>
            </a:pPr>
            <a:r>
              <a:rPr lang="ja-JP" altLang="en-US" dirty="0" smtClean="0"/>
              <a:t>　：ゾンビから</a:t>
            </a:r>
            <a:r>
              <a:rPr lang="ko-KR" altLang="en-US" dirty="0" smtClean="0"/>
              <a:t>生</a:t>
            </a:r>
            <a:r>
              <a:rPr lang="ja-JP" altLang="en-US" dirty="0" smtClean="0"/>
              <a:t>き</a:t>
            </a:r>
            <a:r>
              <a:rPr lang="ko-KR" altLang="en-US" dirty="0" smtClean="0"/>
              <a:t>抜</a:t>
            </a:r>
            <a:r>
              <a:rPr lang="ja-JP" altLang="en-US" dirty="0" smtClean="0"/>
              <a:t>いて</a:t>
            </a:r>
            <a:r>
              <a:rPr lang="ko-KR" altLang="en-US" dirty="0" smtClean="0"/>
              <a:t>島</a:t>
            </a:r>
            <a:r>
              <a:rPr lang="ja-JP" altLang="en-US" dirty="0" smtClean="0"/>
              <a:t>に</a:t>
            </a:r>
            <a:r>
              <a:rPr lang="ko-KR" altLang="en-US" dirty="0" smtClean="0"/>
              <a:t>存在</a:t>
            </a:r>
            <a:r>
              <a:rPr lang="ja-JP" altLang="en-US" dirty="0" smtClean="0"/>
              <a:t>するキーアイテムを</a:t>
            </a:r>
            <a:r>
              <a:rPr lang="ko-KR" altLang="en-US" dirty="0" smtClean="0"/>
              <a:t>集</a:t>
            </a:r>
            <a:r>
              <a:rPr lang="ja-JP" altLang="en-US" dirty="0" smtClean="0"/>
              <a:t>めて</a:t>
            </a:r>
            <a:r>
              <a:rPr lang="ko-KR" altLang="en-US" dirty="0" smtClean="0"/>
              <a:t>島</a:t>
            </a:r>
            <a:r>
              <a:rPr lang="ja-JP" altLang="en-US" dirty="0" smtClean="0"/>
              <a:t>を</a:t>
            </a:r>
            <a:r>
              <a:rPr lang="ko-KR" altLang="en-US" dirty="0" smtClean="0"/>
              <a:t>脱出</a:t>
            </a:r>
            <a:r>
              <a:rPr lang="ja-JP" altLang="en-US" dirty="0" smtClean="0"/>
              <a:t>する。</a:t>
            </a:r>
            <a:endParaRPr lang="en-US" altLang="ja-JP" dirty="0" smtClean="0"/>
          </a:p>
          <a:p>
            <a:pPr lvl="0"/>
            <a:endParaRPr lang="ko-KR" altLang="en-US" dirty="0" smtClean="0"/>
          </a:p>
          <a:p>
            <a:pPr lvl="0"/>
            <a:r>
              <a:rPr lang="ja-JP" altLang="en-US" dirty="0" smtClean="0"/>
              <a:t>ゲーム敗北条件</a:t>
            </a:r>
            <a:endParaRPr lang="en-US" altLang="ja-JP" dirty="0" smtClean="0"/>
          </a:p>
          <a:p>
            <a:pPr lvl="0">
              <a:buNone/>
            </a:pPr>
            <a:r>
              <a:rPr lang="ja-JP" altLang="en-US" dirty="0" smtClean="0"/>
              <a:t>　：</a:t>
            </a:r>
            <a:r>
              <a:rPr lang="ko-KR" altLang="en-US" dirty="0" smtClean="0"/>
              <a:t> </a:t>
            </a:r>
            <a:r>
              <a:rPr lang="en-US" altLang="ja-JP" dirty="0" smtClean="0"/>
              <a:t>3</a:t>
            </a:r>
            <a:r>
              <a:rPr lang="en-US" altLang="ko-KR" dirty="0" smtClean="0"/>
              <a:t>0</a:t>
            </a:r>
            <a:r>
              <a:rPr lang="ko-KR" altLang="en-US" dirty="0" smtClean="0"/>
              <a:t>回</a:t>
            </a:r>
            <a:r>
              <a:rPr lang="ja-JP" altLang="en-US" dirty="0" smtClean="0"/>
              <a:t>の</a:t>
            </a:r>
            <a:r>
              <a:rPr lang="ko-KR" altLang="en-US" dirty="0" smtClean="0"/>
              <a:t>移動回数</a:t>
            </a:r>
            <a:r>
              <a:rPr lang="ja-JP" altLang="en-US" dirty="0" smtClean="0"/>
              <a:t>の</a:t>
            </a:r>
            <a:r>
              <a:rPr lang="ko-KR" altLang="en-US" dirty="0" smtClean="0"/>
              <a:t>島</a:t>
            </a:r>
            <a:r>
              <a:rPr lang="ja-JP" altLang="en-US" dirty="0" smtClean="0"/>
              <a:t>を</a:t>
            </a:r>
            <a:r>
              <a:rPr lang="ko-KR" altLang="en-US" dirty="0" smtClean="0"/>
              <a:t>脱出</a:t>
            </a:r>
            <a:r>
              <a:rPr lang="ja-JP" altLang="en-US" dirty="0" smtClean="0"/>
              <a:t>せよ。ゾンビから</a:t>
            </a:r>
            <a:r>
              <a:rPr lang="en-US" altLang="ja-JP" dirty="0" smtClean="0"/>
              <a:t>2</a:t>
            </a:r>
            <a:r>
              <a:rPr lang="ja-JP" altLang="en-US" dirty="0" smtClean="0"/>
              <a:t>回負けず</a:t>
            </a:r>
            <a:r>
              <a:rPr lang="ko-KR" altLang="en-US" dirty="0" smtClean="0"/>
              <a:t>生</a:t>
            </a:r>
            <a:r>
              <a:rPr lang="ja-JP" altLang="en-US" dirty="0" smtClean="0"/>
              <a:t>き</a:t>
            </a:r>
            <a:r>
              <a:rPr lang="ko-KR" altLang="en-US" dirty="0" smtClean="0"/>
              <a:t>残</a:t>
            </a:r>
            <a:r>
              <a:rPr lang="ja-JP" altLang="en-US" dirty="0" smtClean="0"/>
              <a:t>ること。</a:t>
            </a:r>
            <a:endParaRPr lang="ko-KR" altLang="en-US" dirty="0" smtClean="0"/>
          </a:p>
          <a:p>
            <a:endParaRPr lang="ko-KR" altLang="en-US" dirty="0"/>
          </a:p>
        </p:txBody>
      </p:sp>
      <p:sp>
        <p:nvSpPr>
          <p:cNvPr id="3" name="제목 2"/>
          <p:cNvSpPr>
            <a:spLocks noGrp="1"/>
          </p:cNvSpPr>
          <p:nvPr>
            <p:ph type="title"/>
          </p:nvPr>
        </p:nvSpPr>
        <p:spPr/>
        <p:txBody>
          <a:bodyPr/>
          <a:lstStyle/>
          <a:p>
            <a:r>
              <a:rPr lang="ja-JP" altLang="en-US" dirty="0" smtClean="0">
                <a:solidFill>
                  <a:srgbClr val="FF0000"/>
                </a:solidFill>
                <a:latin typeface="MS Gothic" pitchFamily="49" charset="-128"/>
                <a:ea typeface="MS Gothic" pitchFamily="49" charset="-128"/>
              </a:rPr>
              <a:t>ゲームの終了条件</a:t>
            </a:r>
            <a:endParaRPr lang="ko-KR" altLang="en-US" dirty="0">
              <a:solidFill>
                <a:srgbClr val="FF0000"/>
              </a:solidFill>
              <a:latin typeface="MS Gothic" pitchFamily="49"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pPr lvl="0"/>
            <a:r>
              <a:rPr lang="ja-JP" altLang="en-US" dirty="0" smtClean="0"/>
              <a:t>ゲームの面白さ</a:t>
            </a:r>
            <a:endParaRPr lang="en-US" altLang="ja-JP" dirty="0" smtClean="0"/>
          </a:p>
          <a:p>
            <a:pPr lvl="0">
              <a:buNone/>
            </a:pPr>
            <a:r>
              <a:rPr lang="ja-JP" altLang="en-US" dirty="0" smtClean="0"/>
              <a:t>　：</a:t>
            </a:r>
            <a:r>
              <a:rPr lang="ko-KR" altLang="en-US" dirty="0" smtClean="0"/>
              <a:t>様々</a:t>
            </a:r>
            <a:r>
              <a:rPr lang="ja-JP" altLang="en-US" dirty="0" smtClean="0"/>
              <a:t>なアイテムを</a:t>
            </a:r>
            <a:r>
              <a:rPr lang="ko-KR" altLang="en-US" dirty="0" smtClean="0"/>
              <a:t>集</a:t>
            </a:r>
            <a:r>
              <a:rPr lang="ja-JP" altLang="en-US" dirty="0" smtClean="0"/>
              <a:t>めて、より</a:t>
            </a:r>
            <a:r>
              <a:rPr lang="ko-KR" altLang="en-US" dirty="0" smtClean="0"/>
              <a:t>高</a:t>
            </a:r>
            <a:r>
              <a:rPr lang="ja-JP" altLang="en-US" dirty="0" smtClean="0"/>
              <a:t>いスコアを</a:t>
            </a:r>
            <a:r>
              <a:rPr lang="ko-KR" altLang="en-US" dirty="0" smtClean="0"/>
              <a:t>得</a:t>
            </a:r>
            <a:r>
              <a:rPr lang="ja-JP" altLang="en-US" dirty="0" smtClean="0"/>
              <a:t>ることができ、クリア</a:t>
            </a:r>
            <a:r>
              <a:rPr lang="ko-KR" altLang="en-US" dirty="0" smtClean="0"/>
              <a:t>時間</a:t>
            </a:r>
            <a:r>
              <a:rPr lang="ja-JP" altLang="en-US" dirty="0" smtClean="0"/>
              <a:t>や</a:t>
            </a:r>
            <a:r>
              <a:rPr lang="ko-KR" altLang="en-US" dirty="0" smtClean="0"/>
              <a:t>使用</a:t>
            </a:r>
            <a:r>
              <a:rPr lang="ja-JP" altLang="en-US" dirty="0" smtClean="0"/>
              <a:t>の</a:t>
            </a:r>
            <a:r>
              <a:rPr lang="ko-KR" altLang="en-US" dirty="0" smtClean="0"/>
              <a:t>移動回数</a:t>
            </a:r>
            <a:r>
              <a:rPr lang="ja-JP" altLang="en-US" dirty="0" smtClean="0"/>
              <a:t>を</a:t>
            </a:r>
            <a:r>
              <a:rPr lang="ko-KR" altLang="en-US" dirty="0" smtClean="0"/>
              <a:t>減</a:t>
            </a:r>
            <a:r>
              <a:rPr lang="ja-JP" altLang="en-US" dirty="0" smtClean="0"/>
              <a:t>らすことで、</a:t>
            </a:r>
            <a:r>
              <a:rPr lang="ko-KR" altLang="en-US" dirty="0" smtClean="0"/>
              <a:t>友達</a:t>
            </a:r>
            <a:r>
              <a:rPr lang="ja-JP" altLang="en-US" dirty="0" smtClean="0"/>
              <a:t>と</a:t>
            </a:r>
            <a:r>
              <a:rPr lang="ko-KR" altLang="en-US" dirty="0" smtClean="0"/>
              <a:t>競争可能</a:t>
            </a:r>
            <a:r>
              <a:rPr lang="ja-JP" altLang="en-US" dirty="0" smtClean="0"/>
              <a:t>である。また、</a:t>
            </a:r>
            <a:r>
              <a:rPr lang="ko-KR" altLang="en-US" dirty="0" smtClean="0"/>
              <a:t>様々</a:t>
            </a:r>
            <a:r>
              <a:rPr lang="ja-JP" altLang="en-US" dirty="0" smtClean="0"/>
              <a:t>な</a:t>
            </a:r>
            <a:r>
              <a:rPr lang="ko-KR" altLang="en-US" dirty="0" smtClean="0"/>
              <a:t>脱出</a:t>
            </a:r>
            <a:r>
              <a:rPr lang="ja-JP" altLang="en-US" dirty="0" smtClean="0"/>
              <a:t>エンディングが</a:t>
            </a:r>
            <a:r>
              <a:rPr lang="ko-KR" altLang="en-US" dirty="0" smtClean="0"/>
              <a:t>存在</a:t>
            </a:r>
            <a:r>
              <a:rPr lang="ja-JP" altLang="en-US" dirty="0" smtClean="0"/>
              <a:t>するので、</a:t>
            </a:r>
            <a:r>
              <a:rPr lang="ko-KR" altLang="en-US" dirty="0" smtClean="0"/>
              <a:t>何度</a:t>
            </a:r>
            <a:r>
              <a:rPr lang="ja-JP" altLang="en-US" dirty="0" smtClean="0"/>
              <a:t>も</a:t>
            </a:r>
            <a:r>
              <a:rPr lang="ko-KR" altLang="en-US" dirty="0" smtClean="0"/>
              <a:t>新鮮</a:t>
            </a:r>
            <a:r>
              <a:rPr lang="ja-JP" altLang="en-US" dirty="0" smtClean="0"/>
              <a:t>なゲームプレイが</a:t>
            </a:r>
            <a:r>
              <a:rPr lang="ko-KR" altLang="en-US" dirty="0" smtClean="0"/>
              <a:t>可能</a:t>
            </a:r>
            <a:r>
              <a:rPr lang="ja-JP" altLang="en-US" dirty="0" smtClean="0"/>
              <a:t>である。</a:t>
            </a:r>
            <a:endParaRPr lang="ko-KR" altLang="en-US" dirty="0"/>
          </a:p>
        </p:txBody>
      </p:sp>
      <p:sp>
        <p:nvSpPr>
          <p:cNvPr id="3" name="제목 2"/>
          <p:cNvSpPr>
            <a:spLocks noGrp="1"/>
          </p:cNvSpPr>
          <p:nvPr>
            <p:ph type="title"/>
          </p:nvPr>
        </p:nvSpPr>
        <p:spPr/>
        <p:txBody>
          <a:bodyPr/>
          <a:lstStyle/>
          <a:p>
            <a:r>
              <a:rPr lang="ja-JP" altLang="en-US" dirty="0" smtClean="0">
                <a:solidFill>
                  <a:srgbClr val="FF0000"/>
                </a:solidFill>
                <a:latin typeface="MS Gothic" pitchFamily="49" charset="-128"/>
                <a:ea typeface="MS Gothic" pitchFamily="49" charset="-128"/>
              </a:rPr>
              <a:t>ゲームのアピールポイント</a:t>
            </a:r>
            <a:endParaRPr lang="ko-KR" altLang="en-US" dirty="0">
              <a:solidFill>
                <a:srgbClr val="FF0000"/>
              </a:solidFill>
              <a:latin typeface="MS Gothic" pitchFamily="49"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pPr lvl="0"/>
            <a:r>
              <a:rPr lang="ja-JP" altLang="en-US" dirty="0" smtClean="0"/>
              <a:t>ゲームらしさを考えた</a:t>
            </a:r>
            <a:r>
              <a:rPr lang="en-US" altLang="ja-JP" dirty="0" smtClean="0"/>
              <a:t>UI</a:t>
            </a:r>
          </a:p>
          <a:p>
            <a:pPr lvl="0">
              <a:buNone/>
            </a:pPr>
            <a:r>
              <a:rPr lang="ja-JP" altLang="en-US" dirty="0" smtClean="0"/>
              <a:t>　：</a:t>
            </a:r>
            <a:r>
              <a:rPr lang="en-US" altLang="ja-JP" dirty="0" smtClean="0"/>
              <a:t>Hazard Island</a:t>
            </a:r>
            <a:r>
              <a:rPr lang="ja-JP" altLang="en-US" dirty="0" smtClean="0"/>
              <a:t>はテキストベースのゲームなので読む部分が多いです。したがって、ユーザが困らないように自分の位置や選択地の位置などを考慮して製作しました。ゲームらしさを考えってもっとユーザがゲームに没頭できるように真ん中のメイン部分に読む部分を指定しました。他の情報（位置、アイテム、相手など）はいつでも確認しやすいように回りに指定しました。ユーザがゲームをする間に疲れないような</a:t>
            </a:r>
            <a:r>
              <a:rPr lang="en-US" altLang="ja-JP" dirty="0" smtClean="0"/>
              <a:t>UI</a:t>
            </a:r>
            <a:r>
              <a:rPr lang="ja-JP" altLang="en-US" dirty="0" smtClean="0"/>
              <a:t>を作ろうと努力しました。</a:t>
            </a:r>
            <a:endParaRPr lang="ko-KR" altLang="en-US" dirty="0"/>
          </a:p>
        </p:txBody>
      </p:sp>
      <p:sp>
        <p:nvSpPr>
          <p:cNvPr id="3" name="제목 2"/>
          <p:cNvSpPr>
            <a:spLocks noGrp="1"/>
          </p:cNvSpPr>
          <p:nvPr>
            <p:ph type="title"/>
          </p:nvPr>
        </p:nvSpPr>
        <p:spPr/>
        <p:txBody>
          <a:bodyPr/>
          <a:lstStyle/>
          <a:p>
            <a:r>
              <a:rPr lang="ja-JP" altLang="en-US" dirty="0" smtClean="0">
                <a:solidFill>
                  <a:srgbClr val="FF0000"/>
                </a:solidFill>
                <a:latin typeface="MS Gothic" pitchFamily="49" charset="-128"/>
                <a:ea typeface="MS Gothic" pitchFamily="49" charset="-128"/>
              </a:rPr>
              <a:t>ゲームのアピールポイント</a:t>
            </a:r>
            <a:endParaRPr lang="ko-KR" altLang="en-US" dirty="0">
              <a:solidFill>
                <a:srgbClr val="FF0000"/>
              </a:solidFill>
              <a:latin typeface="MS Gothic" pitchFamily="49"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pPr lvl="0"/>
            <a:r>
              <a:rPr lang="ja-JP" altLang="en-US" dirty="0" smtClean="0"/>
              <a:t>コメントつけること</a:t>
            </a:r>
            <a:endParaRPr lang="en-US" altLang="ja-JP" dirty="0" smtClean="0"/>
          </a:p>
          <a:p>
            <a:pPr lvl="0">
              <a:buNone/>
            </a:pPr>
            <a:r>
              <a:rPr lang="en-US" altLang="ja-JP" dirty="0" smtClean="0"/>
              <a:t>	</a:t>
            </a:r>
            <a:r>
              <a:rPr lang="ja-JP" altLang="en-US" dirty="0" smtClean="0"/>
              <a:t>：私が一人ですべてをプログラミングしましたので自分の頭の考えを設計してプログラムするだけでしたが、グループでゲームを製作するにはみんなに教える必要がありました。そのために、コメントをつけて説明をしましたが、プログラムができない人には理解できない部分もあって大変でした。それで、次のプログラミングのときからは、始まるときからコメントを入れて説明する癖とつけたいと思いました。</a:t>
            </a:r>
            <a:endParaRPr lang="ko-KR" altLang="en-US" dirty="0"/>
          </a:p>
        </p:txBody>
      </p:sp>
      <p:sp>
        <p:nvSpPr>
          <p:cNvPr id="3" name="제목 2"/>
          <p:cNvSpPr>
            <a:spLocks noGrp="1"/>
          </p:cNvSpPr>
          <p:nvPr>
            <p:ph type="title"/>
          </p:nvPr>
        </p:nvSpPr>
        <p:spPr/>
        <p:txBody>
          <a:bodyPr>
            <a:normAutofit/>
          </a:bodyPr>
          <a:lstStyle/>
          <a:p>
            <a:r>
              <a:rPr lang="ja-JP" altLang="en-US" dirty="0" smtClean="0">
                <a:solidFill>
                  <a:srgbClr val="FF0000"/>
                </a:solidFill>
                <a:latin typeface="MS Gothic" pitchFamily="49" charset="-128"/>
                <a:ea typeface="MS Gothic" pitchFamily="49" charset="-128"/>
              </a:rPr>
              <a:t>ゲーム製作で大変だった所</a:t>
            </a:r>
            <a:endParaRPr lang="ko-KR" altLang="en-US" dirty="0">
              <a:solidFill>
                <a:srgbClr val="FF0000"/>
              </a:solidFill>
              <a:latin typeface="MS Gothic" pitchFamily="49"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92500" lnSpcReduction="10000"/>
          </a:bodyPr>
          <a:lstStyle/>
          <a:p>
            <a:pPr lvl="0"/>
            <a:r>
              <a:rPr lang="ja-JP" altLang="en-US" dirty="0" smtClean="0"/>
              <a:t>エンディング、キャラクタ、アイテムの追加</a:t>
            </a:r>
            <a:endParaRPr lang="en-US" altLang="ja-JP" dirty="0" smtClean="0"/>
          </a:p>
          <a:p>
            <a:pPr lvl="0">
              <a:buNone/>
            </a:pPr>
            <a:r>
              <a:rPr lang="ja-JP" altLang="en-US" dirty="0" smtClean="0"/>
              <a:t>　：今ある</a:t>
            </a:r>
            <a:r>
              <a:rPr lang="en-US" altLang="ja-JP" dirty="0" smtClean="0"/>
              <a:t>4</a:t>
            </a:r>
            <a:r>
              <a:rPr lang="ja-JP" altLang="en-US" dirty="0" smtClean="0"/>
              <a:t>つエンディングより多い結末について考えってユーザがもっとはまれるようなコンテンツを作りたいです。また、今はスタートが主人公一人にあんったるけど、他の人の視点での話を入れて、</a:t>
            </a:r>
            <a:r>
              <a:rPr lang="en-US" altLang="ja-JP" dirty="0" smtClean="0"/>
              <a:t>Hazard Island</a:t>
            </a:r>
            <a:r>
              <a:rPr lang="ja-JP" altLang="en-US" dirty="0" smtClean="0"/>
              <a:t>の秘密を解ける内容を追加したいです。</a:t>
            </a:r>
            <a:endParaRPr lang="en-US" altLang="ja-JP" dirty="0" smtClean="0"/>
          </a:p>
          <a:p>
            <a:r>
              <a:rPr lang="ja-JP" altLang="en-US" dirty="0" smtClean="0"/>
              <a:t>プぷログラムの整理</a:t>
            </a:r>
            <a:endParaRPr lang="en-US" altLang="ja-JP" dirty="0" smtClean="0"/>
          </a:p>
          <a:p>
            <a:pPr>
              <a:buNone/>
            </a:pPr>
            <a:r>
              <a:rPr lang="en-US" altLang="ja-JP" dirty="0" smtClean="0"/>
              <a:t>	</a:t>
            </a:r>
            <a:r>
              <a:rPr lang="ja-JP" altLang="en-US" dirty="0" smtClean="0"/>
              <a:t>：最初企画したのより多い機能（メモ帳、マップ、スコアボードなど）が追加されてプログラミングのとき、考えなかった変数の追加や使わない変数などが増えましたので、それを片付けて完成度が高いプログラムに整理したいです。</a:t>
            </a:r>
            <a:endParaRPr lang="en-US" altLang="ja-JP" dirty="0" smtClean="0"/>
          </a:p>
        </p:txBody>
      </p:sp>
      <p:sp>
        <p:nvSpPr>
          <p:cNvPr id="3" name="제목 2"/>
          <p:cNvSpPr>
            <a:spLocks noGrp="1"/>
          </p:cNvSpPr>
          <p:nvPr>
            <p:ph type="title"/>
          </p:nvPr>
        </p:nvSpPr>
        <p:spPr/>
        <p:txBody>
          <a:bodyPr>
            <a:normAutofit/>
          </a:bodyPr>
          <a:lstStyle/>
          <a:p>
            <a:r>
              <a:rPr lang="ja-JP" altLang="en-US" dirty="0" smtClean="0">
                <a:solidFill>
                  <a:srgbClr val="FF0000"/>
                </a:solidFill>
                <a:latin typeface="MS Gothic" pitchFamily="49" charset="-128"/>
                <a:ea typeface="MS Gothic" pitchFamily="49" charset="-128"/>
              </a:rPr>
              <a:t>今後の改善点</a:t>
            </a:r>
            <a:endParaRPr lang="ko-KR" altLang="en-US" dirty="0">
              <a:solidFill>
                <a:srgbClr val="FF0000"/>
              </a:solidFill>
              <a:latin typeface="MS Gothic" pitchFamily="49" charset="-128"/>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종이">
  <a:themeElements>
    <a:clrScheme name="종이">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종이">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종이">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151</TotalTime>
  <Words>430</Words>
  <Application>Microsoft Office PowerPoint</Application>
  <PresentationFormat>화면 슬라이드 쇼(4:3)</PresentationFormat>
  <Paragraphs>45</Paragraphs>
  <Slides>10</Slides>
  <Notes>0</Notes>
  <HiddenSlides>0</HiddenSlides>
  <MMClips>0</MMClips>
  <ScaleCrop>false</ScaleCrop>
  <HeadingPairs>
    <vt:vector size="4" baseType="variant">
      <vt:variant>
        <vt:lpstr>테마</vt:lpstr>
      </vt:variant>
      <vt:variant>
        <vt:i4>1</vt:i4>
      </vt:variant>
      <vt:variant>
        <vt:lpstr>슬라이드 제목</vt:lpstr>
      </vt:variant>
      <vt:variant>
        <vt:i4>10</vt:i4>
      </vt:variant>
    </vt:vector>
  </HeadingPairs>
  <TitlesOfParts>
    <vt:vector size="11" baseType="lpstr">
      <vt:lpstr>종이</vt:lpstr>
      <vt:lpstr>Hazard Island</vt:lpstr>
      <vt:lpstr>ゲームの概要</vt:lpstr>
      <vt:lpstr>ゲームの操作方法</vt:lpstr>
      <vt:lpstr>ゲームのルール</vt:lpstr>
      <vt:lpstr>ゲームの終了条件</vt:lpstr>
      <vt:lpstr>ゲームのアピールポイント</vt:lpstr>
      <vt:lpstr>ゲームのアピールポイント</vt:lpstr>
      <vt:lpstr>ゲーム製作で大変だった所</vt:lpstr>
      <vt:lpstr>今後の改善点</vt:lpstr>
      <vt:lpstr>製作概念</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Windows 사용자</dc:creator>
  <cp:lastModifiedBy>Windows 사용자</cp:lastModifiedBy>
  <cp:revision>16</cp:revision>
  <dcterms:created xsi:type="dcterms:W3CDTF">2016-09-30T06:40:05Z</dcterms:created>
  <dcterms:modified xsi:type="dcterms:W3CDTF">2017-03-14T08:41:43Z</dcterms:modified>
</cp:coreProperties>
</file>