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8404800" cy="38404800"/>
  <p:notesSz cx="7315200" cy="384048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00034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800069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200102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600136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000170" algn="l" defTabSz="800069" rtl="0" eaLnBrk="1" latinLnBrk="0" hangingPunct="1"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400204" algn="l" defTabSz="800069" rtl="0" eaLnBrk="1" latinLnBrk="0" hangingPunct="1"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2800238" algn="l" defTabSz="800069" rtl="0" eaLnBrk="1" latinLnBrk="0" hangingPunct="1"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200272" algn="l" defTabSz="800069" rtl="0" eaLnBrk="1" latinLnBrk="0" hangingPunct="1">
      <a:defRPr sz="2800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7"/>
    <a:srgbClr val="457CC8"/>
    <a:srgbClr val="0070C0"/>
    <a:srgbClr val="004080"/>
    <a:srgbClr val="FFFFFF"/>
    <a:srgbClr val="3E7BBB"/>
    <a:srgbClr val="0A58A9"/>
    <a:srgbClr val="E8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6" autoAdjust="0"/>
  </p:normalViewPr>
  <p:slideViewPr>
    <p:cSldViewPr>
      <p:cViewPr>
        <p:scale>
          <a:sx n="33" d="100"/>
          <a:sy n="33" d="100"/>
        </p:scale>
        <p:origin x="810" y="-3132"/>
      </p:cViewPr>
      <p:guideLst>
        <p:guide orient="horz" pos="12096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t" anchorCtr="0" compatLnSpc="1">
            <a:prstTxWarp prst="textNoShape">
              <a:avLst/>
            </a:prstTxWarp>
          </a:bodyPr>
          <a:lstStyle>
            <a:lvl1pPr defTabSz="2246313" eaLnBrk="1" hangingPunct="1">
              <a:defRPr sz="29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t" anchorCtr="0" compatLnSpc="1">
            <a:prstTxWarp prst="textNoShape">
              <a:avLst/>
            </a:prstTxWarp>
          </a:bodyPr>
          <a:lstStyle>
            <a:lvl1pPr algn="r" defTabSz="2246313" eaLnBrk="1" hangingPunct="1">
              <a:defRPr sz="29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485513"/>
            <a:ext cx="317023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b" anchorCtr="0" compatLnSpc="1">
            <a:prstTxWarp prst="textNoShape">
              <a:avLst/>
            </a:prstTxWarp>
          </a:bodyPr>
          <a:lstStyle>
            <a:lvl1pPr defTabSz="2246313" eaLnBrk="1" hangingPunct="1">
              <a:defRPr sz="29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36485513"/>
            <a:ext cx="3170237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b" anchorCtr="0" compatLnSpc="1">
            <a:prstTxWarp prst="textNoShape">
              <a:avLst/>
            </a:prstTxWarp>
          </a:bodyPr>
          <a:lstStyle>
            <a:lvl1pPr algn="r" defTabSz="2246313" eaLnBrk="1" hangingPunct="1"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43FCE8-121F-4C3B-AF5A-7BB92D5D84F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91260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543300" y="2895600"/>
            <a:ext cx="14401800" cy="1440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18211800"/>
            <a:ext cx="5334000" cy="172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4998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364998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69775F-A19B-48C5-BD8F-EB466F59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5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ＭＳ Ｐゴシック" pitchFamily="60" charset="-128"/>
      </a:defRPr>
    </a:lvl1pPr>
    <a:lvl2pPr marL="400034" algn="l" rtl="0" eaLnBrk="0" fontAlgn="base" hangingPunct="0">
      <a:spcBef>
        <a:spcPct val="30000"/>
      </a:spcBef>
      <a:spcAft>
        <a:spcPct val="0"/>
      </a:spcAft>
      <a:defRPr sz="105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2pPr>
    <a:lvl3pPr marL="800069" algn="l" rtl="0" eaLnBrk="0" fontAlgn="base" hangingPunct="0">
      <a:spcBef>
        <a:spcPct val="30000"/>
      </a:spcBef>
      <a:spcAft>
        <a:spcPct val="0"/>
      </a:spcAft>
      <a:defRPr sz="105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3pPr>
    <a:lvl4pPr marL="1200102" algn="l" rtl="0" eaLnBrk="0" fontAlgn="base" hangingPunct="0">
      <a:spcBef>
        <a:spcPct val="30000"/>
      </a:spcBef>
      <a:spcAft>
        <a:spcPct val="0"/>
      </a:spcAft>
      <a:defRPr sz="105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4pPr>
    <a:lvl5pPr marL="1600136" algn="l" rtl="0" eaLnBrk="0" fontAlgn="base" hangingPunct="0">
      <a:spcBef>
        <a:spcPct val="30000"/>
      </a:spcBef>
      <a:spcAft>
        <a:spcPct val="0"/>
      </a:spcAft>
      <a:defRPr sz="105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5pPr>
    <a:lvl6pPr marL="2000170" algn="l" defTabSz="4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2400204" algn="l" defTabSz="4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7pPr>
    <a:lvl8pPr marL="2800238" algn="l" defTabSz="4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8pPr>
    <a:lvl9pPr marL="3200272" algn="l" defTabSz="4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543300" y="2895600"/>
            <a:ext cx="14401800" cy="144018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altLang="en-US" sz="3934" dirty="0">
              <a:latin typeface="Times New Roman" panose="02020603050405020304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729906-A6E2-48C2-AF37-0934513D435C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3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0" name="Rectangle 44"/>
          <p:cNvSpPr>
            <a:spLocks noGrp="1" noChangeArrowheads="1"/>
          </p:cNvSpPr>
          <p:nvPr>
            <p:ph type="ctrTitle"/>
          </p:nvPr>
        </p:nvSpPr>
        <p:spPr>
          <a:xfrm>
            <a:off x="3962405" y="400053"/>
            <a:ext cx="30484763" cy="1466851"/>
          </a:xfrm>
        </p:spPr>
        <p:txBody>
          <a:bodyPr lIns="196572" tIns="98286" rIns="196572" bIns="98286"/>
          <a:lstStyle>
            <a:lvl1pPr algn="ctr">
              <a:defRPr/>
            </a:lvl1pPr>
          </a:lstStyle>
          <a:p>
            <a:r>
              <a:rPr lang="en-CA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3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01D9-6C0C-4CF5-8765-D289A24B4F9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50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63789" y="4"/>
            <a:ext cx="9040813" cy="34996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2" y="4"/>
            <a:ext cx="26970039" cy="34996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8D36B-249C-4D92-8722-26811DBA637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927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5AB-41C5-45FA-90AC-A76B746E945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5155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4679278"/>
            <a:ext cx="32643763" cy="7626351"/>
          </a:xfrm>
        </p:spPr>
        <p:txBody>
          <a:bodyPr anchor="t"/>
          <a:lstStyle>
            <a:lvl1pPr algn="l">
              <a:defRPr sz="3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6278229"/>
            <a:ext cx="32643763" cy="8401051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5" indent="0">
              <a:buNone/>
              <a:defRPr sz="1350"/>
            </a:lvl2pPr>
            <a:lvl3pPr marL="685809" indent="0">
              <a:buNone/>
              <a:defRPr sz="1200"/>
            </a:lvl3pPr>
            <a:lvl4pPr marL="1028713" indent="0">
              <a:buNone/>
              <a:defRPr sz="1050"/>
            </a:lvl4pPr>
            <a:lvl5pPr marL="1371618" indent="0">
              <a:buNone/>
              <a:defRPr sz="1050"/>
            </a:lvl5pPr>
            <a:lvl6pPr marL="1714521" indent="0">
              <a:buNone/>
              <a:defRPr sz="1050"/>
            </a:lvl6pPr>
            <a:lvl7pPr marL="2057425" indent="0">
              <a:buNone/>
              <a:defRPr sz="1050"/>
            </a:lvl7pPr>
            <a:lvl8pPr marL="2400330" indent="0">
              <a:buNone/>
              <a:defRPr sz="1050"/>
            </a:lvl8pPr>
            <a:lvl9pPr marL="2743235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EA228-CA96-45DC-ACB6-EF57416F12C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685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1114" y="6400802"/>
            <a:ext cx="17525999" cy="285956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59513" y="6400802"/>
            <a:ext cx="17525999" cy="285956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6644-DB58-457B-A739-343031F38BD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90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1" y="1538288"/>
            <a:ext cx="34563051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876" y="8596319"/>
            <a:ext cx="16968789" cy="35829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8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5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876" y="12179306"/>
            <a:ext cx="16968789" cy="221265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792" y="8596319"/>
            <a:ext cx="16975138" cy="35829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8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5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792" y="12179306"/>
            <a:ext cx="16975138" cy="221265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8049D-8129-4C61-8F00-77C6725E15A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724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A1CC-36DF-4327-A558-753CB4CDA86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643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92DA-F2A8-47F8-8A25-B653C412325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35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1" y="1528765"/>
            <a:ext cx="12634914" cy="650716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575" y="1528767"/>
            <a:ext cx="21469350" cy="3277711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881" y="8035929"/>
            <a:ext cx="12634914" cy="26269951"/>
          </a:xfrm>
        </p:spPr>
        <p:txBody>
          <a:bodyPr/>
          <a:lstStyle>
            <a:lvl1pPr marL="0" indent="0">
              <a:buNone/>
              <a:defRPr sz="1050"/>
            </a:lvl1pPr>
            <a:lvl2pPr marL="342905" indent="0">
              <a:buNone/>
              <a:defRPr sz="900"/>
            </a:lvl2pPr>
            <a:lvl3pPr marL="685809" indent="0">
              <a:buNone/>
              <a:defRPr sz="750"/>
            </a:lvl3pPr>
            <a:lvl4pPr marL="1028713" indent="0">
              <a:buNone/>
              <a:defRPr sz="674"/>
            </a:lvl4pPr>
            <a:lvl5pPr marL="1371618" indent="0">
              <a:buNone/>
              <a:defRPr sz="674"/>
            </a:lvl5pPr>
            <a:lvl6pPr marL="1714521" indent="0">
              <a:buNone/>
              <a:defRPr sz="674"/>
            </a:lvl6pPr>
            <a:lvl7pPr marL="2057425" indent="0">
              <a:buNone/>
              <a:defRPr sz="674"/>
            </a:lvl7pPr>
            <a:lvl8pPr marL="2400330" indent="0">
              <a:buNone/>
              <a:defRPr sz="674"/>
            </a:lvl8pPr>
            <a:lvl9pPr marL="2743235" indent="0">
              <a:buNone/>
              <a:defRPr sz="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A1F2-AB78-4CF1-BAA1-D7218ECB522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7359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7" y="26882728"/>
            <a:ext cx="23042563" cy="317500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927" y="3432179"/>
            <a:ext cx="23042563" cy="23042563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9" indent="0">
              <a:buNone/>
              <a:defRPr sz="1800"/>
            </a:lvl3pPr>
            <a:lvl4pPr marL="1028713" indent="0">
              <a:buNone/>
              <a:defRPr sz="1500"/>
            </a:lvl4pPr>
            <a:lvl5pPr marL="1371618" indent="0">
              <a:buNone/>
              <a:defRPr sz="1500"/>
            </a:lvl5pPr>
            <a:lvl6pPr marL="1714521" indent="0">
              <a:buNone/>
              <a:defRPr sz="1500"/>
            </a:lvl6pPr>
            <a:lvl7pPr marL="2057425" indent="0">
              <a:buNone/>
              <a:defRPr sz="1500"/>
            </a:lvl7pPr>
            <a:lvl8pPr marL="2400330" indent="0">
              <a:buNone/>
              <a:defRPr sz="1500"/>
            </a:lvl8pPr>
            <a:lvl9pPr marL="2743235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927" y="30057727"/>
            <a:ext cx="23042563" cy="4506913"/>
          </a:xfrm>
        </p:spPr>
        <p:txBody>
          <a:bodyPr/>
          <a:lstStyle>
            <a:lvl1pPr marL="0" indent="0">
              <a:buNone/>
              <a:defRPr sz="1050"/>
            </a:lvl1pPr>
            <a:lvl2pPr marL="342905" indent="0">
              <a:buNone/>
              <a:defRPr sz="900"/>
            </a:lvl2pPr>
            <a:lvl3pPr marL="685809" indent="0">
              <a:buNone/>
              <a:defRPr sz="750"/>
            </a:lvl3pPr>
            <a:lvl4pPr marL="1028713" indent="0">
              <a:buNone/>
              <a:defRPr sz="674"/>
            </a:lvl4pPr>
            <a:lvl5pPr marL="1371618" indent="0">
              <a:buNone/>
              <a:defRPr sz="674"/>
            </a:lvl5pPr>
            <a:lvl6pPr marL="1714521" indent="0">
              <a:buNone/>
              <a:defRPr sz="674"/>
            </a:lvl6pPr>
            <a:lvl7pPr marL="2057425" indent="0">
              <a:buNone/>
              <a:defRPr sz="674"/>
            </a:lvl7pPr>
            <a:lvl8pPr marL="2400330" indent="0">
              <a:buNone/>
              <a:defRPr sz="674"/>
            </a:lvl8pPr>
            <a:lvl9pPr marL="2743235" indent="0">
              <a:buNone/>
              <a:defRPr sz="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A2C1-481B-432C-819C-C18A1E26255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9799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547"/>
            </a:gs>
            <a:gs pos="100000">
              <a:srgbClr val="E8F0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1749" y="1"/>
            <a:ext cx="36162854" cy="51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4643" tIns="112321" rIns="224643" bIns="1123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0715" y="6400801"/>
            <a:ext cx="35204400" cy="2859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0915" y="34996968"/>
            <a:ext cx="8001000" cy="254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549">
                <a:solidFill>
                  <a:srgbClr val="00518F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1085" y="34996968"/>
            <a:ext cx="12162631" cy="254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549">
                <a:solidFill>
                  <a:srgbClr val="00518F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2885" y="34996968"/>
            <a:ext cx="8001000" cy="254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549">
                <a:solidFill>
                  <a:srgbClr val="00518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B66937-A316-4452-93E5-D936DE405D4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1683477" rtl="0" eaLnBrk="0" fontAlgn="base" hangingPunct="0">
        <a:spcBef>
          <a:spcPct val="0"/>
        </a:spcBef>
        <a:spcAft>
          <a:spcPct val="0"/>
        </a:spcAft>
        <a:defRPr sz="6563" b="1">
          <a:solidFill>
            <a:srgbClr val="002547"/>
          </a:solidFill>
          <a:latin typeface="+mj-lt"/>
          <a:ea typeface="MS PGothic" panose="020B0600070205080204" pitchFamily="34" charset="-128"/>
          <a:cs typeface="ＭＳ Ｐゴシック" pitchFamily="60" charset="-128"/>
        </a:defRPr>
      </a:lvl1pPr>
      <a:lvl2pPr algn="l" defTabSz="1683477" rtl="0" eaLnBrk="0" fontAlgn="base" hangingPunct="0">
        <a:spcBef>
          <a:spcPct val="0"/>
        </a:spcBef>
        <a:spcAft>
          <a:spcPct val="0"/>
        </a:spcAft>
        <a:defRPr sz="6563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2pPr>
      <a:lvl3pPr algn="l" defTabSz="1683477" rtl="0" eaLnBrk="0" fontAlgn="base" hangingPunct="0">
        <a:spcBef>
          <a:spcPct val="0"/>
        </a:spcBef>
        <a:spcAft>
          <a:spcPct val="0"/>
        </a:spcAft>
        <a:defRPr sz="6563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3pPr>
      <a:lvl4pPr algn="l" defTabSz="1683477" rtl="0" eaLnBrk="0" fontAlgn="base" hangingPunct="0">
        <a:spcBef>
          <a:spcPct val="0"/>
        </a:spcBef>
        <a:spcAft>
          <a:spcPct val="0"/>
        </a:spcAft>
        <a:defRPr sz="6563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4pPr>
      <a:lvl5pPr algn="l" defTabSz="1683477" rtl="0" eaLnBrk="0" fontAlgn="base" hangingPunct="0">
        <a:spcBef>
          <a:spcPct val="0"/>
        </a:spcBef>
        <a:spcAft>
          <a:spcPct val="0"/>
        </a:spcAft>
        <a:defRPr sz="6563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5pPr>
      <a:lvl6pPr marL="342905" algn="l" defTabSz="1684755" rtl="0" fontAlgn="base">
        <a:spcBef>
          <a:spcPct val="0"/>
        </a:spcBef>
        <a:spcAft>
          <a:spcPct val="0"/>
        </a:spcAft>
        <a:defRPr sz="6600" b="1">
          <a:solidFill>
            <a:srgbClr val="002547"/>
          </a:solidFill>
          <a:latin typeface="Arial" pitchFamily="69" charset="0"/>
        </a:defRPr>
      </a:lvl6pPr>
      <a:lvl7pPr marL="685809" algn="l" defTabSz="1684755" rtl="0" fontAlgn="base">
        <a:spcBef>
          <a:spcPct val="0"/>
        </a:spcBef>
        <a:spcAft>
          <a:spcPct val="0"/>
        </a:spcAft>
        <a:defRPr sz="6600" b="1">
          <a:solidFill>
            <a:srgbClr val="002547"/>
          </a:solidFill>
          <a:latin typeface="Arial" pitchFamily="69" charset="0"/>
        </a:defRPr>
      </a:lvl7pPr>
      <a:lvl8pPr marL="1028713" algn="l" defTabSz="1684755" rtl="0" fontAlgn="base">
        <a:spcBef>
          <a:spcPct val="0"/>
        </a:spcBef>
        <a:spcAft>
          <a:spcPct val="0"/>
        </a:spcAft>
        <a:defRPr sz="6600" b="1">
          <a:solidFill>
            <a:srgbClr val="002547"/>
          </a:solidFill>
          <a:latin typeface="Arial" pitchFamily="69" charset="0"/>
        </a:defRPr>
      </a:lvl8pPr>
      <a:lvl9pPr marL="1371618" algn="l" defTabSz="1684755" rtl="0" fontAlgn="base">
        <a:spcBef>
          <a:spcPct val="0"/>
        </a:spcBef>
        <a:spcAft>
          <a:spcPct val="0"/>
        </a:spcAft>
        <a:defRPr sz="6600" b="1">
          <a:solidFill>
            <a:srgbClr val="002547"/>
          </a:solidFill>
          <a:latin typeface="Arial" pitchFamily="69" charset="0"/>
        </a:defRPr>
      </a:lvl9pPr>
    </p:titleStyle>
    <p:bodyStyle>
      <a:lvl1pPr marL="631998" indent="-631998" algn="l" defTabSz="1683477" rtl="0" eaLnBrk="0" fontAlgn="base" hangingPunct="0">
        <a:spcBef>
          <a:spcPct val="20000"/>
        </a:spcBef>
        <a:spcAft>
          <a:spcPct val="0"/>
        </a:spcAft>
        <a:buClr>
          <a:srgbClr val="002547"/>
        </a:buClr>
        <a:buFont typeface="Times" panose="02020603050405020304" pitchFamily="18" charset="0"/>
        <a:buChar char="•"/>
        <a:defRPr sz="5162" b="1">
          <a:solidFill>
            <a:srgbClr val="003261"/>
          </a:solidFill>
          <a:latin typeface="+mn-lt"/>
          <a:ea typeface="MS PGothic" panose="020B0600070205080204" pitchFamily="34" charset="-128"/>
          <a:cs typeface="ＭＳ Ｐゴシック" pitchFamily="60" charset="-128"/>
        </a:defRPr>
      </a:lvl1pPr>
      <a:lvl2pPr marL="1368172" indent="-525044" algn="l" defTabSz="1683477" rtl="0" eaLnBrk="0" fontAlgn="base" hangingPunct="0">
        <a:spcBef>
          <a:spcPct val="20000"/>
        </a:spcBef>
        <a:spcAft>
          <a:spcPct val="0"/>
        </a:spcAft>
        <a:buClr>
          <a:srgbClr val="002547"/>
        </a:buClr>
        <a:buChar char="–"/>
        <a:defRPr sz="4725" b="1">
          <a:solidFill>
            <a:srgbClr val="003261"/>
          </a:solidFill>
          <a:latin typeface="+mn-lt"/>
          <a:ea typeface="MS PGothic" panose="020B0600070205080204" pitchFamily="34" charset="-128"/>
        </a:defRPr>
      </a:lvl2pPr>
      <a:lvl3pPr marL="2105734" indent="-420869" algn="l" defTabSz="1683477" rtl="0" eaLnBrk="0" fontAlgn="base" hangingPunct="0">
        <a:spcBef>
          <a:spcPct val="20000"/>
        </a:spcBef>
        <a:spcAft>
          <a:spcPct val="0"/>
        </a:spcAft>
        <a:buChar char="•"/>
        <a:defRPr sz="4725" b="1">
          <a:solidFill>
            <a:srgbClr val="003261"/>
          </a:solidFill>
          <a:latin typeface="+mn-lt"/>
          <a:ea typeface="MS PGothic" panose="020B0600070205080204" pitchFamily="34" charset="-128"/>
        </a:defRPr>
      </a:lvl3pPr>
      <a:lvl4pPr marL="2948862" indent="-420869" algn="l" defTabSz="1683477" rtl="0" eaLnBrk="0" fontAlgn="base" hangingPunct="0">
        <a:spcBef>
          <a:spcPct val="20000"/>
        </a:spcBef>
        <a:spcAft>
          <a:spcPct val="0"/>
        </a:spcAft>
        <a:buChar char="–"/>
        <a:defRPr sz="4725" b="1">
          <a:solidFill>
            <a:srgbClr val="003261"/>
          </a:solidFill>
          <a:latin typeface="+mn-lt"/>
          <a:ea typeface="MS PGothic" panose="020B0600070205080204" pitchFamily="34" charset="-128"/>
        </a:defRPr>
      </a:lvl4pPr>
      <a:lvl5pPr marL="3789211" indent="-419480" algn="l" defTabSz="1683477" rtl="0" eaLnBrk="0" fontAlgn="base" hangingPunct="0">
        <a:spcBef>
          <a:spcPct val="20000"/>
        </a:spcBef>
        <a:spcAft>
          <a:spcPct val="0"/>
        </a:spcAft>
        <a:buChar char="»"/>
        <a:defRPr sz="4725" b="1">
          <a:solidFill>
            <a:srgbClr val="003261"/>
          </a:solidFill>
          <a:latin typeface="+mn-lt"/>
          <a:ea typeface="MS PGothic" panose="020B0600070205080204" pitchFamily="34" charset="-128"/>
        </a:defRPr>
      </a:lvl5pPr>
      <a:lvl6pPr marL="4132711" indent="-420296" algn="l" defTabSz="1684755" rtl="0" fontAlgn="base">
        <a:spcBef>
          <a:spcPct val="20000"/>
        </a:spcBef>
        <a:spcAft>
          <a:spcPct val="0"/>
        </a:spcAft>
        <a:buChar char="»"/>
        <a:defRPr sz="4800" b="1">
          <a:solidFill>
            <a:srgbClr val="003261"/>
          </a:solidFill>
          <a:latin typeface="+mn-lt"/>
          <a:ea typeface="ＭＳ Ｐゴシック" pitchFamily="69" charset="-128"/>
        </a:defRPr>
      </a:lvl6pPr>
      <a:lvl7pPr marL="4475617" indent="-420296" algn="l" defTabSz="1684755" rtl="0" fontAlgn="base">
        <a:spcBef>
          <a:spcPct val="20000"/>
        </a:spcBef>
        <a:spcAft>
          <a:spcPct val="0"/>
        </a:spcAft>
        <a:buChar char="»"/>
        <a:defRPr sz="4800" b="1">
          <a:solidFill>
            <a:srgbClr val="003261"/>
          </a:solidFill>
          <a:latin typeface="+mn-lt"/>
          <a:ea typeface="ＭＳ Ｐゴシック" pitchFamily="69" charset="-128"/>
        </a:defRPr>
      </a:lvl7pPr>
      <a:lvl8pPr marL="4818520" indent="-420296" algn="l" defTabSz="1684755" rtl="0" fontAlgn="base">
        <a:spcBef>
          <a:spcPct val="20000"/>
        </a:spcBef>
        <a:spcAft>
          <a:spcPct val="0"/>
        </a:spcAft>
        <a:buChar char="»"/>
        <a:defRPr sz="4800" b="1">
          <a:solidFill>
            <a:srgbClr val="003261"/>
          </a:solidFill>
          <a:latin typeface="+mn-lt"/>
          <a:ea typeface="ＭＳ Ｐゴシック" pitchFamily="69" charset="-128"/>
        </a:defRPr>
      </a:lvl8pPr>
      <a:lvl9pPr marL="5161425" indent="-420296" algn="l" defTabSz="1684755" rtl="0" fontAlgn="base">
        <a:spcBef>
          <a:spcPct val="20000"/>
        </a:spcBef>
        <a:spcAft>
          <a:spcPct val="0"/>
        </a:spcAft>
        <a:buChar char="»"/>
        <a:defRPr sz="4800" b="1">
          <a:solidFill>
            <a:srgbClr val="003261"/>
          </a:solidFill>
          <a:latin typeface="+mn-lt"/>
          <a:ea typeface="ＭＳ Ｐゴシック" pitchFamily="69" charset="-128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8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Text Box 39"/>
          <p:cNvSpPr txBox="1">
            <a:spLocks noChangeArrowheads="1"/>
          </p:cNvSpPr>
          <p:nvPr/>
        </p:nvSpPr>
        <p:spPr bwMode="auto">
          <a:xfrm>
            <a:off x="689849" y="16086504"/>
            <a:ext cx="10650413" cy="2232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35" tIns="1818" rIns="3635" bIns="1818" anchor="ctr"/>
          <a:lstStyle>
            <a:lvl1pPr marL="679450" indent="-342900"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endParaRPr lang="en-US" altLang="en-US" sz="2100">
              <a:solidFill>
                <a:srgbClr val="002547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9186170" y="914400"/>
            <a:ext cx="23732230" cy="441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7428" tIns="73715" rIns="147428" bIns="73715" anchor="t"/>
          <a:lstStyle>
            <a:lvl1pPr defTabSz="1965325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1965325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1965325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1965325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1965325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0" dirty="0">
                <a:solidFill>
                  <a:srgbClr val="002547"/>
                </a:solidFill>
              </a:rPr>
              <a:t>Poster Title: Brief Description of What </a:t>
            </a:r>
            <a:br>
              <a:rPr lang="en-US" altLang="en-US" sz="8000" dirty="0">
                <a:solidFill>
                  <a:srgbClr val="002547"/>
                </a:solidFill>
              </a:rPr>
            </a:br>
            <a:r>
              <a:rPr lang="en-US" altLang="en-US" sz="8000" dirty="0">
                <a:solidFill>
                  <a:srgbClr val="002547"/>
                </a:solidFill>
              </a:rPr>
              <a:t>Was Done In This Study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rgbClr val="0070C0"/>
                </a:solidFill>
              </a:rPr>
              <a:t>Authors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 dirty="0" smtClean="0">
                <a:solidFill>
                  <a:srgbClr val="002547"/>
                </a:solidFill>
              </a:rPr>
              <a:t>Affiliations</a:t>
            </a:r>
            <a:br>
              <a:rPr lang="en-US" altLang="en-US" sz="4000" b="0" dirty="0" smtClean="0">
                <a:solidFill>
                  <a:srgbClr val="002547"/>
                </a:solidFill>
              </a:rPr>
            </a:br>
            <a:r>
              <a:rPr lang="en-US" altLang="en-US" sz="4000" b="0" dirty="0" smtClean="0">
                <a:solidFill>
                  <a:srgbClr val="002547"/>
                </a:solidFill>
              </a:rPr>
              <a:t>Western University, London, Ontario, Canada</a:t>
            </a:r>
            <a:endParaRPr lang="en-US" altLang="en-US" sz="4000" b="0" dirty="0">
              <a:solidFill>
                <a:srgbClr val="002547"/>
              </a:solidFill>
            </a:endParaRPr>
          </a:p>
        </p:txBody>
      </p:sp>
      <p:sp>
        <p:nvSpPr>
          <p:cNvPr id="5126" name="Line 24"/>
          <p:cNvSpPr>
            <a:spLocks noChangeShapeType="1"/>
          </p:cNvSpPr>
          <p:nvPr/>
        </p:nvSpPr>
        <p:spPr bwMode="auto">
          <a:xfrm flipV="1">
            <a:off x="925831" y="5475109"/>
            <a:ext cx="36564569" cy="87491"/>
          </a:xfrm>
          <a:prstGeom prst="line">
            <a:avLst/>
          </a:prstGeom>
          <a:noFill/>
          <a:ln w="152400">
            <a:solidFill>
              <a:srgbClr val="0163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99" name="Oval 198"/>
          <p:cNvSpPr/>
          <p:nvPr/>
        </p:nvSpPr>
        <p:spPr bwMode="auto">
          <a:xfrm>
            <a:off x="11839542" y="16243430"/>
            <a:ext cx="373398" cy="2365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010" tIns="40005" rIns="80010" bIns="40005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2333">
              <a:latin typeface="Arial" pitchFamily="69" charset="0"/>
            </a:endParaRPr>
          </a:p>
        </p:txBody>
      </p:sp>
      <p:sp>
        <p:nvSpPr>
          <p:cNvPr id="136" name="Text Box 5"/>
          <p:cNvSpPr txBox="1">
            <a:spLocks noChangeArrowheads="1"/>
          </p:cNvSpPr>
          <p:nvPr/>
        </p:nvSpPr>
        <p:spPr bwMode="auto">
          <a:xfrm>
            <a:off x="26810359" y="36781209"/>
            <a:ext cx="10634320" cy="861591"/>
          </a:xfrm>
          <a:prstGeom prst="rect">
            <a:avLst/>
          </a:prstGeom>
          <a:noFill/>
          <a:ln>
            <a:noFill/>
          </a:ln>
          <a:extLst/>
        </p:spPr>
        <p:txBody>
          <a:bodyPr lIns="3635" tIns="1818" rIns="3635" bIns="1818" anchor="ctr"/>
          <a:lstStyle>
            <a:lvl1pPr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200" dirty="0">
                <a:solidFill>
                  <a:srgbClr val="002547"/>
                </a:solidFill>
              </a:rPr>
              <a:t>Contact: email@uwo.ca</a:t>
            </a: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921041" y="26722809"/>
            <a:ext cx="10718864" cy="86159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35" tIns="1818" rIns="3635" bIns="1818" anchor="ctr"/>
          <a:lstStyle>
            <a:lvl1pPr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200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40" name="Line 24"/>
          <p:cNvSpPr>
            <a:spLocks noChangeShapeType="1"/>
          </p:cNvSpPr>
          <p:nvPr/>
        </p:nvSpPr>
        <p:spPr bwMode="auto">
          <a:xfrm flipV="1">
            <a:off x="914400" y="36793309"/>
            <a:ext cx="36564569" cy="87491"/>
          </a:xfrm>
          <a:prstGeom prst="line">
            <a:avLst/>
          </a:prstGeom>
          <a:noFill/>
          <a:ln w="152400">
            <a:solidFill>
              <a:srgbClr val="0163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grpSp>
        <p:nvGrpSpPr>
          <p:cNvPr id="15" name="Group 14"/>
          <p:cNvGrpSpPr/>
          <p:nvPr/>
        </p:nvGrpSpPr>
        <p:grpSpPr>
          <a:xfrm>
            <a:off x="914400" y="6019800"/>
            <a:ext cx="10725505" cy="31332568"/>
            <a:chOff x="914400" y="6019800"/>
            <a:chExt cx="10725505" cy="31332568"/>
          </a:xfrm>
        </p:grpSpPr>
        <p:sp>
          <p:nvSpPr>
            <p:cNvPr id="5185" name="Text Box 5"/>
            <p:cNvSpPr txBox="1">
              <a:spLocks noChangeArrowheads="1"/>
            </p:cNvSpPr>
            <p:nvPr/>
          </p:nvSpPr>
          <p:spPr bwMode="auto">
            <a:xfrm>
              <a:off x="914400" y="6019800"/>
              <a:ext cx="10719118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35" tIns="1818" rIns="3635" bIns="1818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000" dirty="0">
                  <a:solidFill>
                    <a:srgbClr val="FFFFFF"/>
                  </a:solidFill>
                </a:rPr>
                <a:t>INTRODUCTION</a:t>
              </a:r>
            </a:p>
          </p:txBody>
        </p:sp>
        <p:sp>
          <p:nvSpPr>
            <p:cNvPr id="5134" name="Text Box 83"/>
            <p:cNvSpPr txBox="1">
              <a:spLocks noChangeArrowheads="1"/>
            </p:cNvSpPr>
            <p:nvPr/>
          </p:nvSpPr>
          <p:spPr bwMode="auto">
            <a:xfrm>
              <a:off x="948080" y="7162800"/>
              <a:ext cx="10685438" cy="1026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009" tIns="30004" rIns="60009" bIns="30004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endParaRPr lang="en-US" sz="2600" b="0" dirty="0">
                <a:solidFill>
                  <a:srgbClr val="002547"/>
                </a:solidFill>
              </a:endParaRPr>
            </a:p>
          </p:txBody>
        </p:sp>
        <p:sp>
          <p:nvSpPr>
            <p:cNvPr id="130" name="Text Box 5"/>
            <p:cNvSpPr txBox="1">
              <a:spLocks noChangeArrowheads="1"/>
            </p:cNvSpPr>
            <p:nvPr/>
          </p:nvSpPr>
          <p:spPr bwMode="auto">
            <a:xfrm>
              <a:off x="921040" y="17655009"/>
              <a:ext cx="10718865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35" tIns="1818" rIns="3635" bIns="1818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200" dirty="0">
                  <a:solidFill>
                    <a:srgbClr val="FFFFFF"/>
                  </a:solidFill>
                </a:rPr>
                <a:t>OBJECTIVES</a:t>
              </a:r>
            </a:p>
          </p:txBody>
        </p:sp>
        <p:sp>
          <p:nvSpPr>
            <p:cNvPr id="141" name="Text Box 83"/>
            <p:cNvSpPr txBox="1">
              <a:spLocks noChangeArrowheads="1"/>
            </p:cNvSpPr>
            <p:nvPr/>
          </p:nvSpPr>
          <p:spPr bwMode="auto">
            <a:xfrm>
              <a:off x="914961" y="18745200"/>
              <a:ext cx="10685438" cy="766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009" tIns="30004" rIns="60009" bIns="30004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endParaRPr lang="en-US" sz="2600" b="0" dirty="0">
                <a:solidFill>
                  <a:srgbClr val="002547"/>
                </a:solidFill>
              </a:endParaRPr>
            </a:p>
          </p:txBody>
        </p:sp>
        <p:sp>
          <p:nvSpPr>
            <p:cNvPr id="142" name="Text Box 83"/>
            <p:cNvSpPr txBox="1">
              <a:spLocks noChangeArrowheads="1"/>
            </p:cNvSpPr>
            <p:nvPr/>
          </p:nvSpPr>
          <p:spPr bwMode="auto">
            <a:xfrm>
              <a:off x="946011" y="27889200"/>
              <a:ext cx="10685438" cy="946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009" tIns="30004" rIns="60009" bIns="30004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culpa</a:t>
              </a:r>
              <a:r>
                <a:rPr lang="en-US" sz="2600" b="0" dirty="0" err="1">
                  <a:solidFill>
                    <a:srgbClr val="002547"/>
                  </a:solidFill>
                </a:rPr>
                <a:t>qui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endParaRPr lang="en-US" sz="2600" b="0" dirty="0">
                <a:solidFill>
                  <a:srgbClr val="002547"/>
                </a:solidFill>
              </a:endParaRPr>
            </a:p>
          </p:txBody>
        </p:sp>
      </p:grp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26746200" y="23674809"/>
            <a:ext cx="10718865" cy="86159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35" tIns="1818" rIns="3635" bIns="1818" anchor="ctr"/>
          <a:lstStyle>
            <a:lvl1pPr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200" dirty="0" smtClean="0">
                <a:solidFill>
                  <a:srgbClr val="FFFFFF"/>
                </a:solidFill>
              </a:rPr>
              <a:t>ACKNOWLEDGEMENTS</a:t>
            </a:r>
            <a:endParaRPr lang="en-US" altLang="en-US" sz="4200" dirty="0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6746200" y="6019800"/>
            <a:ext cx="10736815" cy="30422671"/>
            <a:chOff x="26746200" y="6019800"/>
            <a:chExt cx="10736815" cy="30422671"/>
          </a:xfrm>
        </p:grpSpPr>
        <p:grpSp>
          <p:nvGrpSpPr>
            <p:cNvPr id="144" name="Group 143"/>
            <p:cNvGrpSpPr/>
            <p:nvPr/>
          </p:nvGrpSpPr>
          <p:grpSpPr>
            <a:xfrm>
              <a:off x="26757510" y="6019800"/>
              <a:ext cx="10725505" cy="19716452"/>
              <a:chOff x="914400" y="6019800"/>
              <a:chExt cx="10725505" cy="19716452"/>
            </a:xfrm>
          </p:grpSpPr>
          <p:sp>
            <p:nvSpPr>
              <p:cNvPr id="145" name="Text Box 5"/>
              <p:cNvSpPr txBox="1">
                <a:spLocks noChangeArrowheads="1"/>
              </p:cNvSpPr>
              <p:nvPr/>
            </p:nvSpPr>
            <p:spPr bwMode="auto">
              <a:xfrm>
                <a:off x="914400" y="6019800"/>
                <a:ext cx="10719118" cy="8615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35" tIns="1818" rIns="3635" bIns="1818" anchor="ctr"/>
              <a:lstStyle>
                <a:lvl1pPr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5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4000" dirty="0" smtClean="0">
                    <a:solidFill>
                      <a:srgbClr val="FFFFFF"/>
                    </a:solidFill>
                  </a:rPr>
                  <a:t>DISCUSSION</a:t>
                </a:r>
                <a:endParaRPr lang="en-US" altLang="en-US" sz="4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Text Box 83"/>
              <p:cNvSpPr txBox="1">
                <a:spLocks noChangeArrowheads="1"/>
              </p:cNvSpPr>
              <p:nvPr/>
            </p:nvSpPr>
            <p:spPr bwMode="auto">
              <a:xfrm>
                <a:off x="948080" y="7162800"/>
                <a:ext cx="10685438" cy="8863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0009" tIns="30004" rIns="60009" bIns="30004">
                <a:spAutoFit/>
              </a:bodyPr>
              <a:lstStyle>
                <a:lvl1pPr marL="311150" indent="-311150"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6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 smtClean="0">
                    <a:solidFill>
                      <a:srgbClr val="002547"/>
                    </a:solidFill>
                  </a:rPr>
                  <a:t>.</a:t>
                </a:r>
              </a:p>
            </p:txBody>
          </p:sp>
          <p:sp>
            <p:nvSpPr>
              <p:cNvPr id="147" name="Text Box 5"/>
              <p:cNvSpPr txBox="1">
                <a:spLocks noChangeArrowheads="1"/>
              </p:cNvSpPr>
              <p:nvPr/>
            </p:nvSpPr>
            <p:spPr bwMode="auto">
              <a:xfrm>
                <a:off x="921040" y="16306800"/>
                <a:ext cx="10718865" cy="8615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35" tIns="1818" rIns="3635" bIns="1818" anchor="ctr"/>
              <a:lstStyle>
                <a:lvl1pPr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5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4200" dirty="0" smtClean="0">
                    <a:solidFill>
                      <a:srgbClr val="FFFFFF"/>
                    </a:solidFill>
                  </a:rPr>
                  <a:t>CONCLUSION</a:t>
                </a:r>
                <a:endParaRPr lang="en-US" altLang="en-US" sz="4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Text Box 83"/>
              <p:cNvSpPr txBox="1">
                <a:spLocks noChangeArrowheads="1"/>
              </p:cNvSpPr>
              <p:nvPr/>
            </p:nvSpPr>
            <p:spPr bwMode="auto">
              <a:xfrm>
                <a:off x="914961" y="17483325"/>
                <a:ext cx="10685438" cy="5862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0009" tIns="30004" rIns="60009" bIns="30004">
                <a:spAutoFit/>
              </a:bodyPr>
              <a:lstStyle>
                <a:lvl1pPr marL="311150" indent="-311150"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6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 smtClean="0">
                    <a:solidFill>
                      <a:srgbClr val="002547"/>
                    </a:solidFill>
                  </a:rPr>
                  <a:t>.</a:t>
                </a:r>
                <a:endParaRPr lang="en-US" sz="2600" b="0" dirty="0">
                  <a:solidFill>
                    <a:srgbClr val="002547"/>
                  </a:solidFill>
                </a:endParaRPr>
              </a:p>
            </p:txBody>
          </p:sp>
          <p:sp>
            <p:nvSpPr>
              <p:cNvPr id="149" name="Text Box 83"/>
              <p:cNvSpPr txBox="1">
                <a:spLocks noChangeArrowheads="1"/>
              </p:cNvSpPr>
              <p:nvPr/>
            </p:nvSpPr>
            <p:spPr bwMode="auto">
              <a:xfrm>
                <a:off x="946011" y="24875439"/>
                <a:ext cx="10685438" cy="860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0009" tIns="30004" rIns="60009" bIns="30004">
                <a:spAutoFit/>
              </a:bodyPr>
              <a:lstStyle>
                <a:lvl1pPr marL="311150" indent="-311150"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6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indent="0" algn="just" eaLnBrk="1" hangingPunct="1">
                  <a:spcBef>
                    <a:spcPct val="50000"/>
                  </a:spcBef>
                  <a:buClrTx/>
                  <a:buNone/>
                  <a:defRPr/>
                </a:pPr>
                <a:r>
                  <a:rPr lang="en-US" sz="2600" b="0" dirty="0" smtClean="0">
                    <a:solidFill>
                      <a:srgbClr val="002547"/>
                    </a:solidFill>
                  </a:rPr>
                  <a:t>This research is made possible thanks to the support from the following sources:</a:t>
                </a:r>
                <a:endParaRPr lang="en-US" sz="2600" b="0" dirty="0">
                  <a:solidFill>
                    <a:srgbClr val="002547"/>
                  </a:solidFill>
                </a:endParaRPr>
              </a:p>
            </p:txBody>
          </p:sp>
        </p:grpSp>
        <p:sp>
          <p:nvSpPr>
            <p:cNvPr id="151" name="Text Box 5"/>
            <p:cNvSpPr txBox="1">
              <a:spLocks noChangeArrowheads="1"/>
            </p:cNvSpPr>
            <p:nvPr/>
          </p:nvSpPr>
          <p:spPr bwMode="auto">
            <a:xfrm>
              <a:off x="26746200" y="31242000"/>
              <a:ext cx="10718865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35" tIns="1818" rIns="3635" bIns="1818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200" dirty="0" smtClean="0">
                  <a:solidFill>
                    <a:srgbClr val="FFFFFF"/>
                  </a:solidFill>
                </a:rPr>
                <a:t>REFERENCES</a:t>
              </a:r>
              <a:endParaRPr lang="en-US" altLang="en-US" sz="4200" dirty="0">
                <a:solidFill>
                  <a:srgbClr val="FFFFFF"/>
                </a:solidFill>
              </a:endParaRPr>
            </a:p>
          </p:txBody>
        </p:sp>
        <p:sp>
          <p:nvSpPr>
            <p:cNvPr id="152" name="Text Box 83"/>
            <p:cNvSpPr txBox="1">
              <a:spLocks noChangeArrowheads="1"/>
            </p:cNvSpPr>
            <p:nvPr/>
          </p:nvSpPr>
          <p:spPr bwMode="auto">
            <a:xfrm>
              <a:off x="26746200" y="32180727"/>
              <a:ext cx="10685438" cy="4261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009" tIns="30004" rIns="60009" bIns="30004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 smtClean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amet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adipiscing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elit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sed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eiusmod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tempor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incididunt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ut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labore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dolore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aliqua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Ut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enim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veniam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quis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nostrud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ullamco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laboris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ut</a:t>
              </a:r>
              <a:endParaRPr lang="en-US" sz="2600" b="0" dirty="0">
                <a:solidFill>
                  <a:srgbClr val="002547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192000" y="6022335"/>
            <a:ext cx="14020800" cy="30666248"/>
            <a:chOff x="12192000" y="6022335"/>
            <a:chExt cx="14020800" cy="30666248"/>
          </a:xfrm>
        </p:grpSpPr>
        <p:sp>
          <p:nvSpPr>
            <p:cNvPr id="143" name="Text Box 5"/>
            <p:cNvSpPr txBox="1">
              <a:spLocks noChangeArrowheads="1"/>
            </p:cNvSpPr>
            <p:nvPr/>
          </p:nvSpPr>
          <p:spPr bwMode="auto">
            <a:xfrm>
              <a:off x="12192000" y="6022335"/>
              <a:ext cx="14020800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35" tIns="1818" rIns="3635" bIns="1818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000" dirty="0" smtClean="0">
                  <a:solidFill>
                    <a:srgbClr val="FFFFFF"/>
                  </a:solidFill>
                </a:rPr>
                <a:t>RESULTS</a:t>
              </a:r>
              <a:endParaRPr lang="en-US" altLang="en-US" sz="4000" dirty="0">
                <a:solidFill>
                  <a:srgbClr val="FFFFFF"/>
                </a:solidFill>
              </a:endParaRPr>
            </a:p>
          </p:txBody>
        </p:sp>
        <p:sp>
          <p:nvSpPr>
            <p:cNvPr id="153" name="Text Box 83"/>
            <p:cNvSpPr txBox="1">
              <a:spLocks noChangeArrowheads="1"/>
            </p:cNvSpPr>
            <p:nvPr/>
          </p:nvSpPr>
          <p:spPr bwMode="auto">
            <a:xfrm>
              <a:off x="12192000" y="7219938"/>
              <a:ext cx="14020800" cy="29468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009" tIns="30004" rIns="60009" bIns="30004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 smtClean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 smtClean="0">
                  <a:solidFill>
                    <a:srgbClr val="002547"/>
                  </a:solidFill>
                </a:rPr>
                <a:t>ullamco</a:t>
              </a:r>
              <a:endParaRPr lang="en-US" sz="2600" b="0" dirty="0">
                <a:solidFill>
                  <a:srgbClr val="002547"/>
                </a:solidFill>
              </a:endParaRPr>
            </a:p>
          </p:txBody>
        </p:sp>
      </p:grpSp>
      <p:pic>
        <p:nvPicPr>
          <p:cNvPr id="36" name="Picture 26" descr="RobartsResearch_tran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9224"/>
            <a:ext cx="6281737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162" y="1024868"/>
            <a:ext cx="3144838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850" y="27589512"/>
            <a:ext cx="1926216" cy="1362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2" name="Picture 2" descr="cihr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651" y="29360137"/>
            <a:ext cx="2926699" cy="16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schulich.ucalgary.ca/files/schulich/styles/large/public/Image/se_main_nserc2014.jpg?itok=lCLB3Qb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614" y="29460326"/>
            <a:ext cx="2458435" cy="163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://www.braininstitute.ca/sites/default/files/obi_logo_4c_pos_bilin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0" y="27814147"/>
            <a:ext cx="4373786" cy="102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46200" y="27764815"/>
            <a:ext cx="3540369" cy="101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62" y="25908000"/>
            <a:ext cx="3709938" cy="1144147"/>
          </a:xfrm>
          <a:prstGeom prst="rect">
            <a:avLst/>
          </a:prstGeom>
        </p:spPr>
      </p:pic>
      <p:pic>
        <p:nvPicPr>
          <p:cNvPr id="39" name="Picture 8" descr="Image result for brainsca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0" y="25939930"/>
            <a:ext cx="3505200" cy="10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DDDDDD"/>
      </a:dk1>
      <a:lt1>
        <a:srgbClr val="FFFFFF"/>
      </a:lt1>
      <a:dk2>
        <a:srgbClr val="3366FF"/>
      </a:dk2>
      <a:lt2>
        <a:srgbClr val="FFFFFF"/>
      </a:lt2>
      <a:accent1>
        <a:srgbClr val="FFFFFF"/>
      </a:accent1>
      <a:accent2>
        <a:srgbClr val="99CCFF"/>
      </a:accent2>
      <a:accent3>
        <a:srgbClr val="ADB8FF"/>
      </a:accent3>
      <a:accent4>
        <a:srgbClr val="DADADA"/>
      </a:accent4>
      <a:accent5>
        <a:srgbClr val="FFFFFF"/>
      </a:accent5>
      <a:accent6>
        <a:srgbClr val="8AB9E7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3200" b="0" i="0" u="none" strike="noStrike" cap="none" normalizeH="0" baseline="0">
            <a:ln>
              <a:noFill/>
            </a:ln>
            <a:solidFill>
              <a:srgbClr val="002547"/>
            </a:solidFill>
            <a:effectLst/>
            <a:latin typeface="Arial" pitchFamily="6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3200" b="0" i="0" u="none" strike="noStrike" cap="none" normalizeH="0" baseline="0">
            <a:ln>
              <a:noFill/>
            </a:ln>
            <a:solidFill>
              <a:srgbClr val="002547"/>
            </a:solidFill>
            <a:effectLst/>
            <a:latin typeface="Arial" pitchFamily="6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</TotalTime>
  <Words>2250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MS PGothic</vt:lpstr>
      <vt:lpstr>Arial</vt:lpstr>
      <vt:lpstr>Times</vt:lpstr>
      <vt:lpstr>Times New Roman</vt:lpstr>
      <vt:lpstr>Blank Presentation</vt:lpstr>
      <vt:lpstr>PowerPoint Presentation</vt:lpstr>
    </vt:vector>
  </TitlesOfParts>
  <Manager/>
  <Company>Robarts Research Institute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Drangova</dc:creator>
  <cp:keywords/>
  <dc:description/>
  <cp:lastModifiedBy>Jason T. Kai</cp:lastModifiedBy>
  <cp:revision>267</cp:revision>
  <cp:lastPrinted>2006-04-25T18:42:00Z</cp:lastPrinted>
  <dcterms:created xsi:type="dcterms:W3CDTF">2005-06-13T21:25:59Z</dcterms:created>
  <dcterms:modified xsi:type="dcterms:W3CDTF">2018-03-23T17:52:23Z</dcterms:modified>
  <cp:category/>
</cp:coreProperties>
</file>