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81" r:id="rId1"/>
    <p:sldMasterId id="2147483801" r:id="rId2"/>
  </p:sldMasterIdLst>
  <p:notesMasterIdLst>
    <p:notesMasterId r:id="rId6"/>
  </p:notesMasterIdLst>
  <p:sldIdLst>
    <p:sldId id="278" r:id="rId3"/>
    <p:sldId id="335" r:id="rId4"/>
    <p:sldId id="336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000FF"/>
    <a:srgbClr val="FF00FF"/>
    <a:srgbClr val="00FF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016" autoAdjust="0"/>
    <p:restoredTop sz="81972" autoAdjust="0"/>
  </p:normalViewPr>
  <p:slideViewPr>
    <p:cSldViewPr snapToGrid="0">
      <p:cViewPr>
        <p:scale>
          <a:sx n="66" d="100"/>
          <a:sy n="66" d="100"/>
        </p:scale>
        <p:origin x="1944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9097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General</a:t>
            </a:r>
            <a:r>
              <a:rPr lang="en-CA" baseline="0" dirty="0" smtClean="0"/>
              <a:t> point: break down figures a bit more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734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2</a:t>
            </a:fld>
            <a:fld id="{62BE5567-FCC9-4F54-A4AA-54CA591E26F8}" type="slidenum">
              <a:rPr lang="en-US" baseline="0" smtClean="0"/>
              <a:t>2</a:t>
            </a:fld>
            <a:fld id="{EAD8668F-408F-436E-9F2E-449339873819}" type="slidenum">
              <a:rPr lang="en-US" baseline="0" smtClean="0"/>
              <a:t>2</a:t>
            </a:fld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3</a:t>
            </a:fld>
            <a:fld id="{62BE5567-FCC9-4F54-A4AA-54CA591E26F8}" type="slidenum">
              <a:rPr lang="en-US" baseline="0" smtClean="0"/>
              <a:t>3</a:t>
            </a:fld>
            <a:fld id="{EAD8668F-408F-436E-9F2E-449339873819}" type="slidenum">
              <a:rPr lang="en-US" baseline="0" smtClean="0"/>
              <a:t>3</a:t>
            </a:fld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ChangeArrowheads="1"/>
          </p:cNvSpPr>
          <p:nvPr/>
        </p:nvSpPr>
        <p:spPr bwMode="auto">
          <a:xfrm>
            <a:off x="0" y="4276955"/>
            <a:ext cx="12192000" cy="8112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/>
            <a:endParaRPr lang="en-CA" sz="1867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4384904"/>
            <a:ext cx="11582400" cy="6096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0" y="5077055"/>
            <a:ext cx="12192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CA" sz="1867" dirty="0"/>
          </a:p>
        </p:txBody>
      </p:sp>
      <p:sp>
        <p:nvSpPr>
          <p:cNvPr id="12625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16000" y="5592107"/>
            <a:ext cx="8534400" cy="295017"/>
          </a:xfrm>
        </p:spPr>
        <p:txBody>
          <a:bodyPr anchor="ctr">
            <a:spAutoFit/>
          </a:bodyPr>
          <a:lstStyle>
            <a:lvl1pPr marL="0" indent="0">
              <a:buFont typeface="Wingdings" pitchFamily="2" charset="2"/>
              <a:buNone/>
              <a:defRPr sz="1467" b="1"/>
            </a:lvl1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pic>
        <p:nvPicPr>
          <p:cNvPr id="1262601" name="Picture 9" descr="RRI_Photo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97185" y="183805"/>
            <a:ext cx="5997633" cy="3981796"/>
          </a:xfrm>
          <a:prstGeom prst="rect">
            <a:avLst/>
          </a:prstGeom>
          <a:noFill/>
        </p:spPr>
      </p:pic>
      <p:pic>
        <p:nvPicPr>
          <p:cNvPr id="11" name="Picture 4" descr="Robart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359" y="6010930"/>
            <a:ext cx="1879282" cy="74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Schulic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997550"/>
            <a:ext cx="1984173" cy="75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36632" y="6098496"/>
            <a:ext cx="1950568" cy="6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6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9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82619" y="133349"/>
            <a:ext cx="2882900" cy="6115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684" y="133349"/>
            <a:ext cx="8449733" cy="6115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7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838200"/>
            <a:ext cx="5666317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3003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29693" y="133349"/>
            <a:ext cx="11535833" cy="6115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63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7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9200" y="838201"/>
            <a:ext cx="566631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99200" y="3619501"/>
            <a:ext cx="566631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67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6299200" y="838200"/>
            <a:ext cx="5666317" cy="54102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97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9687" y="838201"/>
            <a:ext cx="5666316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9200" y="838201"/>
            <a:ext cx="566631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29687" y="3619501"/>
            <a:ext cx="5666316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3619501"/>
            <a:ext cx="566631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138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9200" y="838201"/>
            <a:ext cx="566631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99200" y="3619501"/>
            <a:ext cx="566631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075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DFA301-CFFC-4D0C-8319-E30A6DDA8E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333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02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59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58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4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6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97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95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389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67"/>
            </a:lvl2pPr>
            <a:lvl3pPr marL="914354" indent="0">
              <a:buNone/>
              <a:defRPr sz="1600"/>
            </a:lvl3pPr>
            <a:lvl4pPr marL="1371532" indent="0">
              <a:buNone/>
              <a:defRPr sz="1467"/>
            </a:lvl4pPr>
            <a:lvl5pPr marL="1828709" indent="0">
              <a:buNone/>
              <a:defRPr sz="1467"/>
            </a:lvl5pPr>
            <a:lvl6pPr marL="2285886" indent="0">
              <a:buNone/>
              <a:defRPr sz="1467"/>
            </a:lvl6pPr>
            <a:lvl7pPr marL="2743062" indent="0">
              <a:buNone/>
              <a:defRPr sz="1467"/>
            </a:lvl7pPr>
            <a:lvl8pPr marL="3200240" indent="0">
              <a:buNone/>
              <a:defRPr sz="1467"/>
            </a:lvl8pPr>
            <a:lvl9pPr marL="3657418" indent="0">
              <a:buNone/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298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838200"/>
            <a:ext cx="5666317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08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67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67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67"/>
            </a:lvl1pPr>
            <a:lvl2pPr marL="457178" indent="0">
              <a:buNone/>
              <a:defRPr sz="1200"/>
            </a:lvl2pPr>
            <a:lvl3pPr marL="914354" indent="0">
              <a:buNone/>
              <a:defRPr sz="1067"/>
            </a:lvl3pPr>
            <a:lvl4pPr marL="1371532" indent="0">
              <a:buNone/>
              <a:defRPr sz="933"/>
            </a:lvl4pPr>
            <a:lvl5pPr marL="1828709" indent="0">
              <a:buNone/>
              <a:defRPr sz="933"/>
            </a:lvl5pPr>
            <a:lvl6pPr marL="2285886" indent="0">
              <a:buNone/>
              <a:defRPr sz="933"/>
            </a:lvl6pPr>
            <a:lvl7pPr marL="2743062" indent="0">
              <a:buNone/>
              <a:defRPr sz="933"/>
            </a:lvl7pPr>
            <a:lvl8pPr marL="3200240" indent="0">
              <a:buNone/>
              <a:defRPr sz="933"/>
            </a:lvl8pPr>
            <a:lvl9pPr marL="3657418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4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67"/>
            </a:lvl1pPr>
            <a:lvl2pPr marL="457178" indent="0">
              <a:buNone/>
              <a:defRPr sz="1200"/>
            </a:lvl2pPr>
            <a:lvl3pPr marL="914354" indent="0">
              <a:buNone/>
              <a:defRPr sz="1067"/>
            </a:lvl3pPr>
            <a:lvl4pPr marL="1371532" indent="0">
              <a:buNone/>
              <a:defRPr sz="933"/>
            </a:lvl4pPr>
            <a:lvl5pPr marL="1828709" indent="0">
              <a:buNone/>
              <a:defRPr sz="933"/>
            </a:lvl5pPr>
            <a:lvl6pPr marL="2285886" indent="0">
              <a:buNone/>
              <a:defRPr sz="933"/>
            </a:lvl6pPr>
            <a:lvl7pPr marL="2743062" indent="0">
              <a:buNone/>
              <a:defRPr sz="933"/>
            </a:lvl7pPr>
            <a:lvl8pPr marL="3200240" indent="0">
              <a:buNone/>
              <a:defRPr sz="933"/>
            </a:lvl8pPr>
            <a:lvl9pPr marL="3657418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ChangeArrowheads="1"/>
          </p:cNvSpPr>
          <p:nvPr/>
        </p:nvSpPr>
        <p:spPr bwMode="auto">
          <a:xfrm>
            <a:off x="0" y="179389"/>
            <a:ext cx="12192000" cy="5064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CA" sz="1867" dirty="0"/>
          </a:p>
        </p:txBody>
      </p:sp>
      <p:sp>
        <p:nvSpPr>
          <p:cNvPr id="12615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7784" y="133353"/>
            <a:ext cx="10769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dirty="0" smtClean="0"/>
          </a:p>
        </p:txBody>
      </p:sp>
      <p:sp>
        <p:nvSpPr>
          <p:cNvPr id="12615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9693" y="838200"/>
            <a:ext cx="1153583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 smtClean="0"/>
          </a:p>
        </p:txBody>
      </p:sp>
      <p:sp>
        <p:nvSpPr>
          <p:cNvPr id="1261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1333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1261575" name="Rectangle 7"/>
          <p:cNvSpPr>
            <a:spLocks noChangeArrowheads="1"/>
          </p:cNvSpPr>
          <p:nvPr/>
        </p:nvSpPr>
        <p:spPr bwMode="auto">
          <a:xfrm>
            <a:off x="0" y="0"/>
            <a:ext cx="12192000" cy="185739"/>
          </a:xfrm>
          <a:prstGeom prst="rect">
            <a:avLst/>
          </a:prstGeom>
          <a:solidFill>
            <a:srgbClr val="00599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CA" sz="1867" dirty="0"/>
          </a:p>
        </p:txBody>
      </p:sp>
      <p:sp>
        <p:nvSpPr>
          <p:cNvPr id="1261576" name="Rectangle 8"/>
          <p:cNvSpPr>
            <a:spLocks noChangeArrowheads="1"/>
          </p:cNvSpPr>
          <p:nvPr/>
        </p:nvSpPr>
        <p:spPr bwMode="auto">
          <a:xfrm>
            <a:off x="0" y="685800"/>
            <a:ext cx="12192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CA" sz="1867" dirty="0"/>
          </a:p>
        </p:txBody>
      </p:sp>
      <p:sp>
        <p:nvSpPr>
          <p:cNvPr id="1261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2544" y="6329340"/>
            <a:ext cx="1117600" cy="41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latin typeface="+mn-lt"/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72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65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rgbClr val="0062A1"/>
          </a:solidFill>
          <a:latin typeface="+mn-lt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dirty="0" smtClean="0"/>
              <a:t>TALK TITLE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156585" y="5212977"/>
            <a:ext cx="5878830" cy="800728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/>
              <a:t>Author(s)</a:t>
            </a:r>
            <a:endParaRPr lang="en-US" sz="2000" dirty="0"/>
          </a:p>
          <a:p>
            <a:pPr algn="ctr"/>
            <a:r>
              <a:rPr lang="en-US" sz="2000" dirty="0" smtClean="0"/>
              <a:t>Date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05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39"/>
    </mc:Choice>
    <mc:Fallback xmlns="">
      <p:transition spd="slow" advTm="3083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793" y="939800"/>
            <a:ext cx="11535833" cy="5410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Slide title</a:t>
            </a:r>
            <a:endParaRPr lang="en-US" sz="3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Acknowledgements</a:t>
            </a:r>
            <a:endParaRPr lang="en-US" sz="3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Image result for rubber du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186" y="1193800"/>
            <a:ext cx="3108358" cy="20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197238" y="5324084"/>
            <a:ext cx="7797524" cy="1255691"/>
            <a:chOff x="1481070" y="4974834"/>
            <a:chExt cx="7797524" cy="1255691"/>
          </a:xfrm>
        </p:grpSpPr>
        <p:pic>
          <p:nvPicPr>
            <p:cNvPr id="2060" name="Picture 12" descr="http://cfmm.robarts.ca/wp-content/uploads/2013/03/Functional_Metabolic_Mapping_RGB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453" y="4974834"/>
              <a:ext cx="1616539" cy="49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BrainsCA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0856" y="4974835"/>
              <a:ext cx="1617614" cy="49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1481070" y="5571890"/>
              <a:ext cx="7797524" cy="658635"/>
              <a:chOff x="2490423" y="5571890"/>
              <a:chExt cx="7797524" cy="658635"/>
            </a:xfrm>
          </p:grpSpPr>
          <p:pic>
            <p:nvPicPr>
              <p:cNvPr id="2054" name="Picture 6" descr="Eplink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0209" y="5571925"/>
                <a:ext cx="851290" cy="601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BrainCanada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1062" y="5614528"/>
                <a:ext cx="1957873" cy="5593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 descr="OBI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0423" y="5667375"/>
                <a:ext cx="2158594" cy="5065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4" descr="CIHR's leaf identifier - full-colour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65802" y="5572463"/>
                <a:ext cx="1022145" cy="657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://www.nserc-crsng.gc.ca/_img/logos/NSERC_C.jp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2076" y="5571890"/>
                <a:ext cx="1317269" cy="658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barts">
  <a:themeElements>
    <a:clrScheme name="">
      <a:dk1>
        <a:srgbClr val="5F5F5F"/>
      </a:dk1>
      <a:lt1>
        <a:srgbClr val="FFFFFF"/>
      </a:lt1>
      <a:dk2>
        <a:srgbClr val="6699FF"/>
      </a:dk2>
      <a:lt2>
        <a:srgbClr val="333333"/>
      </a:lt2>
      <a:accent1>
        <a:srgbClr val="99CCFF"/>
      </a:accent1>
      <a:accent2>
        <a:srgbClr val="808080"/>
      </a:accent2>
      <a:accent3>
        <a:srgbClr val="FFFFFF"/>
      </a:accent3>
      <a:accent4>
        <a:srgbClr val="505050"/>
      </a:accent4>
      <a:accent5>
        <a:srgbClr val="CAE2FF"/>
      </a:accent5>
      <a:accent6>
        <a:srgbClr val="737373"/>
      </a:accent6>
      <a:hlink>
        <a:srgbClr val="4D4D4D"/>
      </a:hlink>
      <a:folHlink>
        <a:srgbClr val="EAEAEA"/>
      </a:folHlink>
    </a:clrScheme>
    <a:fontScheme name="RRI_Template_CL_1">
      <a:majorFont>
        <a:latin typeface="Lucida Sans Unicode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62A1"/>
        </a:solidFill>
        <a:ln w="12700" cap="flat" cmpd="sng" algn="ctr">
          <a:solidFill>
            <a:schemeClr val="tx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3200" dirty="0" smtClean="0">
            <a:solidFill>
              <a:schemeClr val="bg1"/>
            </a:solidFill>
            <a:latin typeface="Lucida Sans Unicode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RRI_Template_CL_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RI_Template_CL_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barts" id="{9CA9A51E-9E9A-4FBB-A1D0-F58E8C7CA75B}" vid="{D191F757-8E9B-4C85-81A6-A17D1CC891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Robarts</Template>
  <TotalTime>11190</TotalTime>
  <Words>23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AvantGarde</vt:lpstr>
      <vt:lpstr>Calibri</vt:lpstr>
      <vt:lpstr>Calibri Light</vt:lpstr>
      <vt:lpstr>Lucida Sans Unicode</vt:lpstr>
      <vt:lpstr>Tahoma</vt:lpstr>
      <vt:lpstr>Wingdings</vt:lpstr>
      <vt:lpstr>Robarts</vt:lpstr>
      <vt:lpstr>Office Theme</vt:lpstr>
      <vt:lpstr>TALK TITLE</vt:lpstr>
      <vt:lpstr>Slide title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Jason T. Kai</cp:lastModifiedBy>
  <cp:revision>453</cp:revision>
  <dcterms:modified xsi:type="dcterms:W3CDTF">2018-03-24T18:01:30Z</dcterms:modified>
</cp:coreProperties>
</file>