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81" r:id="rId1"/>
    <p:sldMasterId id="2147483801" r:id="rId2"/>
  </p:sldMasterIdLst>
  <p:notesMasterIdLst>
    <p:notesMasterId r:id="rId6"/>
  </p:notesMasterIdLst>
  <p:sldIdLst>
    <p:sldId id="278" r:id="rId3"/>
    <p:sldId id="335" r:id="rId4"/>
    <p:sldId id="336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0000FF"/>
    <a:srgbClr val="FF00FF"/>
    <a:srgbClr val="00FF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016" autoAdjust="0"/>
    <p:restoredTop sz="81972" autoAdjust="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9097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734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fld id="{2A0DE3FE-9364-48D5-9904-442F1964C074}" type="slidenum">
              <a:rPr lang="en-US" baseline="0" smtClean="0"/>
              <a:t>2</a:t>
            </a:fld>
            <a:fld id="{62BE5567-FCC9-4F54-A4AA-54CA591E26F8}" type="slidenum">
              <a:rPr lang="en-US" baseline="0" smtClean="0"/>
              <a:t>2</a:t>
            </a:fld>
            <a:fld id="{EAD8668F-408F-436E-9F2E-449339873819}" type="slidenum">
              <a:rPr lang="en-US" baseline="0" smtClean="0"/>
              <a:t>2</a:t>
            </a:fld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31682B9-6A18-4AD9-9C27-5AF25BD08B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fld id="{2A0DE3FE-9364-48D5-9904-442F1964C074}" type="slidenum">
              <a:rPr lang="en-US" baseline="0" smtClean="0"/>
              <a:t>3</a:t>
            </a:fld>
            <a:fld id="{62BE5567-FCC9-4F54-A4AA-54CA591E26F8}" type="slidenum">
              <a:rPr lang="en-US" baseline="0" smtClean="0"/>
              <a:t>3</a:t>
            </a:fld>
            <a:fld id="{EAD8668F-408F-436E-9F2E-449339873819}" type="slidenum">
              <a:rPr lang="en-US" baseline="0" smtClean="0"/>
              <a:t>3</a:t>
            </a:fld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31682B9-6A18-4AD9-9C27-5AF25BD08B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ChangeArrowheads="1"/>
          </p:cNvSpPr>
          <p:nvPr/>
        </p:nvSpPr>
        <p:spPr bwMode="auto">
          <a:xfrm>
            <a:off x="0" y="4262439"/>
            <a:ext cx="9144000" cy="811212"/>
          </a:xfrm>
          <a:prstGeom prst="rect">
            <a:avLst/>
          </a:prstGeom>
          <a:solidFill>
            <a:srgbClr val="0062A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 algn="ctr"/>
            <a:endParaRPr lang="en-CA" sz="1400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4370388"/>
            <a:ext cx="8686800" cy="609600"/>
          </a:xfrm>
        </p:spPr>
        <p:txBody>
          <a:bodyPr/>
          <a:lstStyle>
            <a:lvl1pPr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0" y="5062539"/>
            <a:ext cx="9144000" cy="76200"/>
          </a:xfrm>
          <a:prstGeom prst="rect">
            <a:avLst/>
          </a:prstGeom>
          <a:solidFill>
            <a:srgbClr val="839E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25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0" y="5518757"/>
            <a:ext cx="6400800" cy="238527"/>
          </a:xfrm>
        </p:spPr>
        <p:txBody>
          <a:bodyPr anchor="ctr">
            <a:spAutoFit/>
          </a:bodyPr>
          <a:lstStyle>
            <a:lvl1pPr marL="0" indent="0">
              <a:buFont typeface="Wingdings" pitchFamily="2" charset="2"/>
              <a:buNone/>
              <a:defRPr sz="1100" b="1"/>
            </a:lvl1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pic>
        <p:nvPicPr>
          <p:cNvPr id="11" name="Picture 9" descr="RRI_Photo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573184" y="128734"/>
            <a:ext cx="5997633" cy="3981796"/>
          </a:xfrm>
          <a:prstGeom prst="rect">
            <a:avLst/>
          </a:prstGeom>
          <a:noFill/>
        </p:spPr>
      </p:pic>
      <p:pic>
        <p:nvPicPr>
          <p:cNvPr id="1028" name="Picture 4" descr="Robart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780" y="6171170"/>
            <a:ext cx="1328441" cy="52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hulich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6161712"/>
            <a:ext cx="1402587" cy="53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6568" y="6233776"/>
            <a:ext cx="1378832" cy="46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6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9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4" y="133354"/>
            <a:ext cx="2162175" cy="6115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133354"/>
            <a:ext cx="6337300" cy="6115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7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38200"/>
            <a:ext cx="4249738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3003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2272" y="133354"/>
            <a:ext cx="8651875" cy="6115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63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79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8382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6195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67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724400" y="838200"/>
            <a:ext cx="4249738" cy="54102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97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2265" y="838201"/>
            <a:ext cx="424973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8382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22265" y="3619501"/>
            <a:ext cx="424973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36195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138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8382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619501"/>
            <a:ext cx="4249738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075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DFA301-CFFC-4D0C-8319-E30A6DDA8E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000" b="0" i="0">
                <a:latin typeface="Lucida Sans Unicode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1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92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92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2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02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59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58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4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60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97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95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389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7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75" indent="0">
              <a:buNone/>
              <a:defRPr sz="1400"/>
            </a:lvl2pPr>
            <a:lvl3pPr marL="685749" indent="0">
              <a:buNone/>
              <a:defRPr sz="1200"/>
            </a:lvl3pPr>
            <a:lvl4pPr marL="1028624" indent="0">
              <a:buNone/>
              <a:defRPr sz="1100"/>
            </a:lvl4pPr>
            <a:lvl5pPr marL="1371498" indent="0">
              <a:buNone/>
              <a:defRPr sz="1100"/>
            </a:lvl5pPr>
            <a:lvl6pPr marL="1714373" indent="0">
              <a:buNone/>
              <a:defRPr sz="1100"/>
            </a:lvl6pPr>
            <a:lvl7pPr marL="2057246" indent="0">
              <a:buNone/>
              <a:defRPr sz="1100"/>
            </a:lvl7pPr>
            <a:lvl8pPr marL="2400120" indent="0">
              <a:buNone/>
              <a:defRPr sz="1100"/>
            </a:lvl8pPr>
            <a:lvl9pPr marL="274299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298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31"/>
            <a:ext cx="1971675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31"/>
            <a:ext cx="5800725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38200"/>
            <a:ext cx="4249738" cy="5410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08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7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6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4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7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4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ChangeArrowheads="1"/>
          </p:cNvSpPr>
          <p:nvPr/>
        </p:nvSpPr>
        <p:spPr bwMode="auto">
          <a:xfrm>
            <a:off x="0" y="179389"/>
            <a:ext cx="9144000" cy="506412"/>
          </a:xfrm>
          <a:prstGeom prst="rect">
            <a:avLst/>
          </a:prstGeom>
          <a:solidFill>
            <a:srgbClr val="0062A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15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133356"/>
            <a:ext cx="80772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dirty="0" smtClean="0"/>
          </a:p>
        </p:txBody>
      </p:sp>
      <p:sp>
        <p:nvSpPr>
          <p:cNvPr id="12615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72" y="838200"/>
            <a:ext cx="86518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 smtClean="0"/>
          </a:p>
        </p:txBody>
      </p:sp>
      <p:sp>
        <p:nvSpPr>
          <p:cNvPr id="1261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>
                <a:latin typeface="Lucida Sans Unicode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1261575" name="Rectangle 7"/>
          <p:cNvSpPr>
            <a:spLocks noChangeArrowheads="1"/>
          </p:cNvSpPr>
          <p:nvPr/>
        </p:nvSpPr>
        <p:spPr bwMode="auto">
          <a:xfrm>
            <a:off x="0" y="5"/>
            <a:ext cx="9144000" cy="185739"/>
          </a:xfrm>
          <a:prstGeom prst="rect">
            <a:avLst/>
          </a:prstGeom>
          <a:solidFill>
            <a:srgbClr val="00599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1576" name="Rectangle 8"/>
          <p:cNvSpPr>
            <a:spLocks noChangeArrowheads="1"/>
          </p:cNvSpPr>
          <p:nvPr/>
        </p:nvSpPr>
        <p:spPr bwMode="auto">
          <a:xfrm>
            <a:off x="0" y="685800"/>
            <a:ext cx="9144000" cy="76200"/>
          </a:xfrm>
          <a:prstGeom prst="rect">
            <a:avLst/>
          </a:prstGeom>
          <a:solidFill>
            <a:srgbClr val="839E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1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4408" y="6329345"/>
            <a:ext cx="838200" cy="41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 sz="1500" b="0">
                <a:latin typeface="+mn-lt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72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656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5pPr>
      <a:lvl6pPr marL="34287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6pPr>
      <a:lvl7pPr marL="685749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7pPr>
      <a:lvl8pPr marL="1028624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8pPr>
      <a:lvl9pPr marL="1371498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9pPr>
    </p:titleStyle>
    <p:bodyStyle>
      <a:lvl1pPr marL="257156" indent="-25715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>
          <a:solidFill>
            <a:srgbClr val="0062A1"/>
          </a:solidFill>
          <a:latin typeface="+mn-lt"/>
          <a:ea typeface="+mn-ea"/>
          <a:cs typeface="+mn-cs"/>
        </a:defRPr>
      </a:lvl1pPr>
      <a:lvl2pPr marL="557171" indent="-214298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186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3pPr>
      <a:lvl4pPr marL="1200060" indent="-171438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4pPr>
      <a:lvl5pPr marL="1542935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1885809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228684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571558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914433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370388"/>
            <a:ext cx="8686800" cy="60960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TALK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367439" y="5321662"/>
            <a:ext cx="4409123" cy="600546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Author(s)</a:t>
            </a:r>
          </a:p>
          <a:p>
            <a:pPr algn="ctr"/>
            <a:r>
              <a:rPr lang="en-US" sz="20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05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39"/>
    </mc:Choice>
    <mc:Fallback xmlns="">
      <p:transition spd="slow" advTm="3083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47" y="980205"/>
            <a:ext cx="8651875" cy="40576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FA301-CFFC-4D0C-8319-E30A6DDA8E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67561" y="5534316"/>
            <a:ext cx="7208879" cy="1160897"/>
            <a:chOff x="1481070" y="4974834"/>
            <a:chExt cx="7797524" cy="1255691"/>
          </a:xfrm>
        </p:grpSpPr>
        <p:pic>
          <p:nvPicPr>
            <p:cNvPr id="2060" name="Picture 12" descr="http://cfmm.robarts.ca/wp-content/uploads/2013/03/Functional_Metabolic_Mapping_RGB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453" y="4974834"/>
              <a:ext cx="1616539" cy="49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BrainsCA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0856" y="4974835"/>
              <a:ext cx="1617614" cy="49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1481070" y="5571890"/>
              <a:ext cx="7797524" cy="658635"/>
              <a:chOff x="2490423" y="5571890"/>
              <a:chExt cx="7797524" cy="658635"/>
            </a:xfrm>
          </p:grpSpPr>
          <p:pic>
            <p:nvPicPr>
              <p:cNvPr id="2054" name="Picture 6" descr="Eplink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0209" y="5571925"/>
                <a:ext cx="851290" cy="601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BrainCanada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1062" y="5614528"/>
                <a:ext cx="1957873" cy="5593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 descr="OBI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0423" y="5667375"/>
                <a:ext cx="2158594" cy="5065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4" descr="CIHR's leaf identifier - full-colour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65802" y="5572463"/>
                <a:ext cx="1022145" cy="657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://www.nserc-crsng.gc.ca/_img/logos/NSERC_C.jp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2076" y="5571890"/>
                <a:ext cx="1317269" cy="658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Acknowledgements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FA301-CFFC-4D0C-8319-E30A6DDA8EFC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Image result for rubber duck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42" y="1752603"/>
            <a:ext cx="2331269" cy="155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7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barts">
  <a:themeElements>
    <a:clrScheme name="">
      <a:dk1>
        <a:srgbClr val="5F5F5F"/>
      </a:dk1>
      <a:lt1>
        <a:srgbClr val="FFFFFF"/>
      </a:lt1>
      <a:dk2>
        <a:srgbClr val="6699FF"/>
      </a:dk2>
      <a:lt2>
        <a:srgbClr val="333333"/>
      </a:lt2>
      <a:accent1>
        <a:srgbClr val="99CCFF"/>
      </a:accent1>
      <a:accent2>
        <a:srgbClr val="808080"/>
      </a:accent2>
      <a:accent3>
        <a:srgbClr val="FFFFFF"/>
      </a:accent3>
      <a:accent4>
        <a:srgbClr val="505050"/>
      </a:accent4>
      <a:accent5>
        <a:srgbClr val="CAE2FF"/>
      </a:accent5>
      <a:accent6>
        <a:srgbClr val="737373"/>
      </a:accent6>
      <a:hlink>
        <a:srgbClr val="4D4D4D"/>
      </a:hlink>
      <a:folHlink>
        <a:srgbClr val="EAEAEA"/>
      </a:folHlink>
    </a:clrScheme>
    <a:fontScheme name="RRI_Template_CL_1">
      <a:majorFont>
        <a:latin typeface="Lucida Sans Unicode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62A1"/>
        </a:solidFill>
        <a:ln w="12700" cap="flat" cmpd="sng" algn="ctr">
          <a:solidFill>
            <a:schemeClr val="tx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3200" dirty="0" smtClean="0">
            <a:solidFill>
              <a:schemeClr val="bg1"/>
            </a:solidFill>
            <a:latin typeface="Lucida Sans Unicode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RRI_Template_CL_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RI_Template_CL_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barts" id="{9CA9A51E-9E9A-4FBB-A1D0-F58E8C7CA75B}" vid="{D191F757-8E9B-4C85-81A6-A17D1CC891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Robarts</Template>
  <TotalTime>11192</TotalTime>
  <Words>14</Words>
  <Application>Microsoft Office PowerPoint</Application>
  <PresentationFormat>On-screen Show (4:3)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AvantGarde</vt:lpstr>
      <vt:lpstr>Calibri</vt:lpstr>
      <vt:lpstr>Calibri Light</vt:lpstr>
      <vt:lpstr>Lucida Sans Unicode</vt:lpstr>
      <vt:lpstr>Tahoma</vt:lpstr>
      <vt:lpstr>Wingdings</vt:lpstr>
      <vt:lpstr>Robarts</vt:lpstr>
      <vt:lpstr>Office Theme</vt:lpstr>
      <vt:lpstr>TALK TITLE</vt:lpstr>
      <vt:lpstr>Slide title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Jason T. Kai</cp:lastModifiedBy>
  <cp:revision>453</cp:revision>
  <dcterms:modified xsi:type="dcterms:W3CDTF">2018-03-24T18:04:50Z</dcterms:modified>
</cp:coreProperties>
</file>