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81" r:id="rId1"/>
    <p:sldMasterId id="2147483801" r:id="rId2"/>
  </p:sldMasterIdLst>
  <p:notesMasterIdLst>
    <p:notesMasterId r:id="rId6"/>
  </p:notesMasterIdLst>
  <p:sldIdLst>
    <p:sldId id="278" r:id="rId3"/>
    <p:sldId id="335" r:id="rId4"/>
    <p:sldId id="336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0000FF"/>
    <a:srgbClr val="FF00FF"/>
    <a:srgbClr val="00FFFF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0016" autoAdjust="0"/>
    <p:restoredTop sz="81972" autoAdjust="0"/>
  </p:normalViewPr>
  <p:slideViewPr>
    <p:cSldViewPr snapToGrid="0">
      <p:cViewPr varScale="1">
        <p:scale>
          <a:sx n="113" d="100"/>
          <a:sy n="113" d="100"/>
        </p:scale>
        <p:origin x="122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22"/>
    </p:cViewPr>
  </p:sorterViewPr>
  <p:notesViewPr>
    <p:cSldViewPr snapToGrid="0">
      <p:cViewPr varScale="1">
        <p:scale>
          <a:sx n="135" d="100"/>
          <a:sy n="135" d="100"/>
        </p:scale>
        <p:origin x="114" y="47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19097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7340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fld id="{2A0DE3FE-9364-48D5-9904-442F1964C074}" type="slidenum">
              <a:rPr lang="en-US" baseline="0" smtClean="0"/>
              <a:t>2</a:t>
            </a:fld>
            <a:fld id="{62BE5567-FCC9-4F54-A4AA-54CA591E26F8}" type="slidenum">
              <a:rPr lang="en-US" baseline="0" smtClean="0"/>
              <a:t>2</a:t>
            </a:fld>
            <a:fld id="{EAD8668F-408F-436E-9F2E-449339873819}" type="slidenum">
              <a:rPr lang="en-US" baseline="0" smtClean="0"/>
              <a:t>2</a:t>
            </a:fld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E31682B9-6A18-4AD9-9C27-5AF25BD08B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76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fld id="{2A0DE3FE-9364-48D5-9904-442F1964C074}" type="slidenum">
              <a:rPr lang="en-US" baseline="0" smtClean="0"/>
              <a:t>3</a:t>
            </a:fld>
            <a:fld id="{62BE5567-FCC9-4F54-A4AA-54CA591E26F8}" type="slidenum">
              <a:rPr lang="en-US" baseline="0" smtClean="0"/>
              <a:t>3</a:t>
            </a:fld>
            <a:fld id="{EAD8668F-408F-436E-9F2E-449339873819}" type="slidenum">
              <a:rPr lang="en-US" baseline="0" smtClean="0"/>
              <a:t>3</a:t>
            </a:fld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E31682B9-6A18-4AD9-9C27-5AF25BD08B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0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594" name="Rectangle 2"/>
          <p:cNvSpPr>
            <a:spLocks noChangeArrowheads="1"/>
          </p:cNvSpPr>
          <p:nvPr/>
        </p:nvSpPr>
        <p:spPr bwMode="auto">
          <a:xfrm>
            <a:off x="0" y="4262439"/>
            <a:ext cx="9144000" cy="811212"/>
          </a:xfrm>
          <a:prstGeom prst="rect">
            <a:avLst/>
          </a:prstGeom>
          <a:solidFill>
            <a:srgbClr val="0062A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/>
          <a:p>
            <a:pPr algn="ctr"/>
            <a:endParaRPr lang="en-CA" sz="1400" dirty="0"/>
          </a:p>
        </p:txBody>
      </p:sp>
      <p:sp>
        <p:nvSpPr>
          <p:cNvPr id="12625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" y="4370388"/>
            <a:ext cx="8686800" cy="609600"/>
          </a:xfrm>
        </p:spPr>
        <p:txBody>
          <a:bodyPr/>
          <a:lstStyle>
            <a:lvl1pPr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1262596" name="Rectangle 4"/>
          <p:cNvSpPr>
            <a:spLocks noChangeArrowheads="1"/>
          </p:cNvSpPr>
          <p:nvPr/>
        </p:nvSpPr>
        <p:spPr bwMode="auto">
          <a:xfrm>
            <a:off x="0" y="5062539"/>
            <a:ext cx="9144000" cy="76200"/>
          </a:xfrm>
          <a:prstGeom prst="rect">
            <a:avLst/>
          </a:prstGeom>
          <a:solidFill>
            <a:srgbClr val="839EB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/>
          <a:p>
            <a:endParaRPr lang="en-CA" sz="1400" dirty="0"/>
          </a:p>
        </p:txBody>
      </p:sp>
      <p:sp>
        <p:nvSpPr>
          <p:cNvPr id="126259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62000" y="5518757"/>
            <a:ext cx="6400800" cy="238527"/>
          </a:xfrm>
        </p:spPr>
        <p:txBody>
          <a:bodyPr anchor="ctr">
            <a:spAutoFit/>
          </a:bodyPr>
          <a:lstStyle>
            <a:lvl1pPr marL="0" indent="0">
              <a:buFont typeface="Wingdings" pitchFamily="2" charset="2"/>
              <a:buNone/>
              <a:defRPr sz="1100" b="1"/>
            </a:lvl1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pic>
        <p:nvPicPr>
          <p:cNvPr id="11" name="Picture 9" descr="RRI_Photo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573184" y="128734"/>
            <a:ext cx="5997633" cy="3981796"/>
          </a:xfrm>
          <a:prstGeom prst="rect">
            <a:avLst/>
          </a:prstGeom>
          <a:noFill/>
        </p:spPr>
      </p:pic>
      <p:pic>
        <p:nvPicPr>
          <p:cNvPr id="1028" name="Picture 4" descr="Robarts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780" y="6171170"/>
            <a:ext cx="1328441" cy="52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chulich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6161712"/>
            <a:ext cx="1402587" cy="53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6568" y="6233776"/>
            <a:ext cx="1378832" cy="46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965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09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1964" y="133354"/>
            <a:ext cx="2162175" cy="61150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133354"/>
            <a:ext cx="6337300" cy="61150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72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838" y="133356"/>
            <a:ext cx="8077200" cy="620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2265" y="838200"/>
            <a:ext cx="4249737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838200"/>
            <a:ext cx="4249738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44408" y="6329345"/>
            <a:ext cx="838200" cy="419133"/>
          </a:xfrm>
        </p:spPr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3003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22272" y="133354"/>
            <a:ext cx="8651875" cy="61150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44408" y="6329345"/>
            <a:ext cx="838200" cy="419133"/>
          </a:xfrm>
        </p:spPr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063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94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79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838" y="133356"/>
            <a:ext cx="8077200" cy="620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2265" y="838200"/>
            <a:ext cx="4249737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838201"/>
            <a:ext cx="4249738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4400" y="3619501"/>
            <a:ext cx="4249738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44408" y="6329345"/>
            <a:ext cx="838200" cy="419133"/>
          </a:xfrm>
        </p:spPr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4672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838" y="133356"/>
            <a:ext cx="8077200" cy="620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2265" y="838200"/>
            <a:ext cx="4249737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4724400" y="838200"/>
            <a:ext cx="4249738" cy="5410200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CA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44408" y="6329345"/>
            <a:ext cx="838200" cy="419133"/>
          </a:xfrm>
        </p:spPr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1976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50838" y="133356"/>
            <a:ext cx="8077200" cy="620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2265" y="838201"/>
            <a:ext cx="4249737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838201"/>
            <a:ext cx="4249738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22265" y="3619501"/>
            <a:ext cx="4249737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3619501"/>
            <a:ext cx="4249738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44408" y="6329345"/>
            <a:ext cx="838200" cy="419133"/>
          </a:xfrm>
        </p:spPr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1138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838" y="133356"/>
            <a:ext cx="8077200" cy="620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2265" y="838200"/>
            <a:ext cx="4249737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838201"/>
            <a:ext cx="4249738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4400" y="3619501"/>
            <a:ext cx="4249738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44408" y="6329345"/>
            <a:ext cx="838200" cy="419133"/>
          </a:xfrm>
        </p:spPr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0075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DFA301-CFFC-4D0C-8319-E30A6DDA8EF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000" b="0" i="0">
                <a:latin typeface="Lucida Sans Unicode" charset="0"/>
                <a:ea typeface="Lucida Sans Unicode" charset="0"/>
                <a:cs typeface="Lucida Sans Unicode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1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3887391" y="987425"/>
            <a:ext cx="462914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892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783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675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566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457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348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24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132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892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783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675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566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457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348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24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132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42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2020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7595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9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0583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145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0360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1970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8958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1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84" indent="0">
              <a:buNone/>
              <a:defRPr sz="1050"/>
            </a:lvl2pPr>
            <a:lvl3pPr marL="685766" indent="0">
              <a:buNone/>
              <a:defRPr sz="900"/>
            </a:lvl3pPr>
            <a:lvl4pPr marL="1028649" indent="0">
              <a:buNone/>
              <a:defRPr sz="750"/>
            </a:lvl4pPr>
            <a:lvl5pPr marL="1371532" indent="0">
              <a:buNone/>
              <a:defRPr sz="750"/>
            </a:lvl5pPr>
            <a:lvl6pPr marL="1714415" indent="0">
              <a:buNone/>
              <a:defRPr sz="750"/>
            </a:lvl6pPr>
            <a:lvl7pPr marL="2057297" indent="0">
              <a:buNone/>
              <a:defRPr sz="750"/>
            </a:lvl7pPr>
            <a:lvl8pPr marL="2400180" indent="0">
              <a:buNone/>
              <a:defRPr sz="750"/>
            </a:lvl8pPr>
            <a:lvl9pPr marL="2743064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5389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31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84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4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84" indent="0">
              <a:buNone/>
              <a:defRPr sz="1050"/>
            </a:lvl2pPr>
            <a:lvl3pPr marL="685766" indent="0">
              <a:buNone/>
              <a:defRPr sz="900"/>
            </a:lvl3pPr>
            <a:lvl4pPr marL="1028649" indent="0">
              <a:buNone/>
              <a:defRPr sz="750"/>
            </a:lvl4pPr>
            <a:lvl5pPr marL="1371532" indent="0">
              <a:buNone/>
              <a:defRPr sz="750"/>
            </a:lvl5pPr>
            <a:lvl6pPr marL="1714415" indent="0">
              <a:buNone/>
              <a:defRPr sz="750"/>
            </a:lvl6pPr>
            <a:lvl7pPr marL="2057297" indent="0">
              <a:buNone/>
              <a:defRPr sz="750"/>
            </a:lvl7pPr>
            <a:lvl8pPr marL="2400180" indent="0">
              <a:buNone/>
              <a:defRPr sz="750"/>
            </a:lvl8pPr>
            <a:lvl9pPr marL="2743064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79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7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75" indent="0">
              <a:buNone/>
              <a:defRPr sz="1400"/>
            </a:lvl2pPr>
            <a:lvl3pPr marL="685749" indent="0">
              <a:buNone/>
              <a:defRPr sz="1200"/>
            </a:lvl3pPr>
            <a:lvl4pPr marL="1028624" indent="0">
              <a:buNone/>
              <a:defRPr sz="1100"/>
            </a:lvl4pPr>
            <a:lvl5pPr marL="1371498" indent="0">
              <a:buNone/>
              <a:defRPr sz="1100"/>
            </a:lvl5pPr>
            <a:lvl6pPr marL="1714373" indent="0">
              <a:buNone/>
              <a:defRPr sz="1100"/>
            </a:lvl6pPr>
            <a:lvl7pPr marL="2057246" indent="0">
              <a:buNone/>
              <a:defRPr sz="1100"/>
            </a:lvl7pPr>
            <a:lvl8pPr marL="2400120" indent="0">
              <a:buNone/>
              <a:defRPr sz="1100"/>
            </a:lvl8pPr>
            <a:lvl9pPr marL="2742995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07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7298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31"/>
            <a:ext cx="1971675" cy="58118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31"/>
            <a:ext cx="5800725" cy="58118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11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2265" y="838200"/>
            <a:ext cx="4249737" cy="5410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838200"/>
            <a:ext cx="4249738" cy="5410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08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7"/>
            <a:ext cx="4040188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4" y="1535117"/>
            <a:ext cx="4041775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68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96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96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4"/>
            <a:ext cx="3008313" cy="11620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7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100"/>
            </a:lvl1pPr>
            <a:lvl2pPr marL="342875" indent="0">
              <a:buNone/>
              <a:defRPr sz="900"/>
            </a:lvl2pPr>
            <a:lvl3pPr marL="685749" indent="0">
              <a:buNone/>
              <a:defRPr sz="800"/>
            </a:lvl3pPr>
            <a:lvl4pPr marL="1028624" indent="0">
              <a:buNone/>
              <a:defRPr sz="700"/>
            </a:lvl4pPr>
            <a:lvl5pPr marL="1371498" indent="0">
              <a:buNone/>
              <a:defRPr sz="700"/>
            </a:lvl5pPr>
            <a:lvl6pPr marL="1714373" indent="0">
              <a:buNone/>
              <a:defRPr sz="700"/>
            </a:lvl6pPr>
            <a:lvl7pPr marL="2057246" indent="0">
              <a:buNone/>
              <a:defRPr sz="700"/>
            </a:lvl7pPr>
            <a:lvl8pPr marL="2400120" indent="0">
              <a:buNone/>
              <a:defRPr sz="700"/>
            </a:lvl8pPr>
            <a:lvl9pPr marL="274299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24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5"/>
            <a:ext cx="5486400" cy="5667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3"/>
            <a:ext cx="5486400" cy="804863"/>
          </a:xfrm>
        </p:spPr>
        <p:txBody>
          <a:bodyPr/>
          <a:lstStyle>
            <a:lvl1pPr marL="0" indent="0">
              <a:buNone/>
              <a:defRPr sz="1100"/>
            </a:lvl1pPr>
            <a:lvl2pPr marL="342875" indent="0">
              <a:buNone/>
              <a:defRPr sz="900"/>
            </a:lvl2pPr>
            <a:lvl3pPr marL="685749" indent="0">
              <a:buNone/>
              <a:defRPr sz="800"/>
            </a:lvl3pPr>
            <a:lvl4pPr marL="1028624" indent="0">
              <a:buNone/>
              <a:defRPr sz="700"/>
            </a:lvl4pPr>
            <a:lvl5pPr marL="1371498" indent="0">
              <a:buNone/>
              <a:defRPr sz="700"/>
            </a:lvl5pPr>
            <a:lvl6pPr marL="1714373" indent="0">
              <a:buNone/>
              <a:defRPr sz="700"/>
            </a:lvl6pPr>
            <a:lvl7pPr marL="2057246" indent="0">
              <a:buNone/>
              <a:defRPr sz="700"/>
            </a:lvl7pPr>
            <a:lvl8pPr marL="2400120" indent="0">
              <a:buNone/>
              <a:defRPr sz="700"/>
            </a:lvl8pPr>
            <a:lvl9pPr marL="274299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97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570" name="Rectangle 2"/>
          <p:cNvSpPr>
            <a:spLocks noChangeArrowheads="1"/>
          </p:cNvSpPr>
          <p:nvPr/>
        </p:nvSpPr>
        <p:spPr bwMode="auto">
          <a:xfrm>
            <a:off x="0" y="179389"/>
            <a:ext cx="9144000" cy="506412"/>
          </a:xfrm>
          <a:prstGeom prst="rect">
            <a:avLst/>
          </a:prstGeom>
          <a:solidFill>
            <a:srgbClr val="0062A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/>
          <a:p>
            <a:endParaRPr lang="en-CA" sz="1400" dirty="0"/>
          </a:p>
        </p:txBody>
      </p:sp>
      <p:sp>
        <p:nvSpPr>
          <p:cNvPr id="12615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0838" y="133356"/>
            <a:ext cx="80772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CA" dirty="0" smtClean="0"/>
          </a:p>
        </p:txBody>
      </p:sp>
      <p:sp>
        <p:nvSpPr>
          <p:cNvPr id="126157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272" y="838200"/>
            <a:ext cx="8651875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 smtClean="0"/>
          </a:p>
        </p:txBody>
      </p:sp>
      <p:sp>
        <p:nvSpPr>
          <p:cNvPr id="12615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>
              <a:defRPr sz="1000" b="0" i="0">
                <a:latin typeface="Lucida Sans Unicode" charset="0"/>
                <a:ea typeface="Lucida Sans Unicode" charset="0"/>
                <a:cs typeface="Lucida Sans Unicode" charset="0"/>
              </a:defRPr>
            </a:lvl1pPr>
          </a:lstStyle>
          <a:p>
            <a:endParaRPr lang="en-US"/>
          </a:p>
        </p:txBody>
      </p:sp>
      <p:sp>
        <p:nvSpPr>
          <p:cNvPr id="1261575" name="Rectangle 7"/>
          <p:cNvSpPr>
            <a:spLocks noChangeArrowheads="1"/>
          </p:cNvSpPr>
          <p:nvPr/>
        </p:nvSpPr>
        <p:spPr bwMode="auto">
          <a:xfrm>
            <a:off x="0" y="5"/>
            <a:ext cx="9144000" cy="185739"/>
          </a:xfrm>
          <a:prstGeom prst="rect">
            <a:avLst/>
          </a:prstGeom>
          <a:solidFill>
            <a:srgbClr val="00599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/>
          <a:p>
            <a:endParaRPr lang="en-CA" sz="1400" dirty="0"/>
          </a:p>
        </p:txBody>
      </p:sp>
      <p:sp>
        <p:nvSpPr>
          <p:cNvPr id="1261576" name="Rectangle 8"/>
          <p:cNvSpPr>
            <a:spLocks noChangeArrowheads="1"/>
          </p:cNvSpPr>
          <p:nvPr/>
        </p:nvSpPr>
        <p:spPr bwMode="auto">
          <a:xfrm>
            <a:off x="0" y="685800"/>
            <a:ext cx="9144000" cy="76200"/>
          </a:xfrm>
          <a:prstGeom prst="rect">
            <a:avLst/>
          </a:prstGeom>
          <a:solidFill>
            <a:srgbClr val="839EB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/>
          <a:p>
            <a:endParaRPr lang="en-CA" sz="1400" dirty="0"/>
          </a:p>
        </p:txBody>
      </p:sp>
      <p:sp>
        <p:nvSpPr>
          <p:cNvPr id="12615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4408" y="6329345"/>
            <a:ext cx="838200" cy="419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>
              <a:defRPr sz="1500" b="0">
                <a:latin typeface="+mn-lt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726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  <p:sldLayoutId id="2147483800" r:id="rId19"/>
    <p:sldLayoutId id="2147483656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</a:defRPr>
      </a:lvl5pPr>
      <a:lvl6pPr marL="342875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</a:defRPr>
      </a:lvl6pPr>
      <a:lvl7pPr marL="685749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</a:defRPr>
      </a:lvl7pPr>
      <a:lvl8pPr marL="1028624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</a:defRPr>
      </a:lvl8pPr>
      <a:lvl9pPr marL="1371498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</a:defRPr>
      </a:lvl9pPr>
    </p:titleStyle>
    <p:bodyStyle>
      <a:lvl1pPr marL="257156" indent="-257156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100">
          <a:solidFill>
            <a:srgbClr val="0062A1"/>
          </a:solidFill>
          <a:latin typeface="+mn-lt"/>
          <a:ea typeface="+mn-ea"/>
          <a:cs typeface="+mn-cs"/>
        </a:defRPr>
      </a:lvl1pPr>
      <a:lvl2pPr marL="557171" indent="-214298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2pPr>
      <a:lvl3pPr marL="857186" indent="-171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3pPr>
      <a:lvl4pPr marL="1200060" indent="-171438" algn="l" rtl="0" eaLnBrk="1" fontAlgn="base" hangingPunct="1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4pPr>
      <a:lvl5pPr marL="1542935" indent="-171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1885809" indent="-171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228684" indent="-171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571558" indent="-171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914433" indent="-171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6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94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hf hdr="0" ftr="0" dt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4370388"/>
            <a:ext cx="8686800" cy="609600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TALK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2367439" y="5321662"/>
            <a:ext cx="4409123" cy="600546"/>
          </a:xfrm>
        </p:spPr>
        <p:txBody>
          <a:bodyPr>
            <a:noAutofit/>
          </a:bodyPr>
          <a:lstStyle/>
          <a:p>
            <a:pPr algn="ctr"/>
            <a:r>
              <a:rPr lang="en-US" sz="2000" dirty="0"/>
              <a:t>Author(s)</a:t>
            </a:r>
          </a:p>
          <a:p>
            <a:pPr algn="ctr"/>
            <a:r>
              <a:rPr lang="en-US" sz="2000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63051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839"/>
    </mc:Choice>
    <mc:Fallback xmlns="">
      <p:transition spd="slow" advTm="3083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47" y="980205"/>
            <a:ext cx="8651875" cy="40576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Slide title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DFA301-CFFC-4D0C-8319-E30A6DDA8E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8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3885" y="5284932"/>
            <a:ext cx="8576230" cy="1160897"/>
            <a:chOff x="967561" y="5534316"/>
            <a:chExt cx="8576230" cy="1160897"/>
          </a:xfrm>
        </p:grpSpPr>
        <p:grpSp>
          <p:nvGrpSpPr>
            <p:cNvPr id="7" name="Group 6"/>
            <p:cNvGrpSpPr/>
            <p:nvPr/>
          </p:nvGrpSpPr>
          <p:grpSpPr>
            <a:xfrm>
              <a:off x="967561" y="5534316"/>
              <a:ext cx="7208879" cy="1160897"/>
              <a:chOff x="1481070" y="4974834"/>
              <a:chExt cx="7797524" cy="1255691"/>
            </a:xfrm>
          </p:grpSpPr>
          <p:pic>
            <p:nvPicPr>
              <p:cNvPr id="2060" name="Picture 12" descr="http://cfmm.robarts.ca/wp-content/uploads/2013/03/Functional_Metabolic_Mapping_RGB1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53453" y="4974834"/>
                <a:ext cx="1616539" cy="4985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2" name="Picture 4" descr="BrainsCAN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80856" y="4974835"/>
                <a:ext cx="1617614" cy="4985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" name="Group 4"/>
              <p:cNvGrpSpPr/>
              <p:nvPr/>
            </p:nvGrpSpPr>
            <p:grpSpPr>
              <a:xfrm>
                <a:off x="1481070" y="5571890"/>
                <a:ext cx="7797524" cy="658635"/>
                <a:chOff x="2490423" y="5571890"/>
                <a:chExt cx="7797524" cy="658635"/>
              </a:xfrm>
            </p:grpSpPr>
            <p:pic>
              <p:nvPicPr>
                <p:cNvPr id="2054" name="Picture 6" descr="Eplink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90209" y="5571925"/>
                  <a:ext cx="851290" cy="60199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6" name="Picture 8" descr="BrainCanada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11062" y="5614528"/>
                  <a:ext cx="1957873" cy="55939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8" name="Picture 10" descr="OBI.jpg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90423" y="5667375"/>
                  <a:ext cx="2158594" cy="5065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Picture 14" descr="CIHR's leaf identifier - full-colour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65802" y="5572463"/>
                  <a:ext cx="1022145" cy="65748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Picture 18" descr="http://www.nserc-crsng.gc.ca/_img/logos/NSERC_C.jpg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62076" y="5571890"/>
                  <a:ext cx="1317269" cy="65863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16" name="Picture 2" descr="http://www.chem.utoronto.ca/wp/seferos/wp-content/uploads/sites/6/2013/07/Ontario-Logo.jp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8038" y="6125718"/>
              <a:ext cx="1115753" cy="520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Acknowledgements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DFA301-CFFC-4D0C-8319-E30A6DDA8EFC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 descr="Image result for rubber duck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42" y="1752603"/>
            <a:ext cx="2331269" cy="155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70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barts">
  <a:themeElements>
    <a:clrScheme name="">
      <a:dk1>
        <a:srgbClr val="5F5F5F"/>
      </a:dk1>
      <a:lt1>
        <a:srgbClr val="FFFFFF"/>
      </a:lt1>
      <a:dk2>
        <a:srgbClr val="6699FF"/>
      </a:dk2>
      <a:lt2>
        <a:srgbClr val="333333"/>
      </a:lt2>
      <a:accent1>
        <a:srgbClr val="99CCFF"/>
      </a:accent1>
      <a:accent2>
        <a:srgbClr val="808080"/>
      </a:accent2>
      <a:accent3>
        <a:srgbClr val="FFFFFF"/>
      </a:accent3>
      <a:accent4>
        <a:srgbClr val="505050"/>
      </a:accent4>
      <a:accent5>
        <a:srgbClr val="CAE2FF"/>
      </a:accent5>
      <a:accent6>
        <a:srgbClr val="737373"/>
      </a:accent6>
      <a:hlink>
        <a:srgbClr val="4D4D4D"/>
      </a:hlink>
      <a:folHlink>
        <a:srgbClr val="EAEAEA"/>
      </a:folHlink>
    </a:clrScheme>
    <a:fontScheme name="RRI_Template_CL_1">
      <a:majorFont>
        <a:latin typeface="Lucida Sans Unicode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62A1"/>
        </a:solidFill>
        <a:ln w="12700" cap="flat" cmpd="sng" algn="ctr">
          <a:solidFill>
            <a:schemeClr val="tx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3200" dirty="0" smtClean="0">
            <a:solidFill>
              <a:schemeClr val="bg1"/>
            </a:solidFill>
            <a:latin typeface="Lucida Sans Unicode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RRI_Template_CL_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RI_Template_CL_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RI_Template_CL_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RI_Template_CL_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RI_Template_CL_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RI_Template_CL_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RI_Template_CL_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barts" id="{9CA9A51E-9E9A-4FBB-A1D0-F58E8C7CA75B}" vid="{D191F757-8E9B-4C85-81A6-A17D1CC891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Robarts</Template>
  <TotalTime>11203</TotalTime>
  <Words>14</Words>
  <Application>Microsoft Office PowerPoint</Application>
  <PresentationFormat>On-screen Show (4:3)</PresentationFormat>
  <Paragraphs>11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AvantGarde</vt:lpstr>
      <vt:lpstr>Calibri</vt:lpstr>
      <vt:lpstr>Calibri Light</vt:lpstr>
      <vt:lpstr>Lucida Sans Unicode</vt:lpstr>
      <vt:lpstr>Tahoma</vt:lpstr>
      <vt:lpstr>Wingdings</vt:lpstr>
      <vt:lpstr>Robarts</vt:lpstr>
      <vt:lpstr>Office Theme</vt:lpstr>
      <vt:lpstr>TALK TITLE</vt:lpstr>
      <vt:lpstr>Slide title</vt:lpstr>
      <vt:lpstr>Acknowledgements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</dc:creator>
  <cp:lastModifiedBy>Jason T. Kai</cp:lastModifiedBy>
  <cp:revision>454</cp:revision>
  <dcterms:modified xsi:type="dcterms:W3CDTF">2018-03-24T18:04:10Z</dcterms:modified>
</cp:coreProperties>
</file>