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>
        <p:scale>
          <a:sx n="66" d="100"/>
          <a:sy n="66" d="100"/>
        </p:scale>
        <p:origin x="1944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General</a:t>
            </a:r>
            <a:r>
              <a:rPr lang="en-CA" baseline="0" dirty="0" smtClean="0"/>
              <a:t> point: break down figures a bit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76955"/>
            <a:ext cx="12192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/>
            <a:endParaRPr lang="en-CA" sz="1867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384904"/>
            <a:ext cx="11582400" cy="6096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77055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6000" y="5592107"/>
            <a:ext cx="8534400" cy="29501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467" b="1"/>
            </a:lvl1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pic>
        <p:nvPicPr>
          <p:cNvPr id="1262601" name="Picture 9" descr="RRI_Photo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97185" y="183805"/>
            <a:ext cx="5997633" cy="3981796"/>
          </a:xfrm>
          <a:prstGeom prst="rect">
            <a:avLst/>
          </a:prstGeom>
          <a:noFill/>
        </p:spPr>
      </p:pic>
      <p:pic>
        <p:nvPicPr>
          <p:cNvPr id="11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9" y="6010930"/>
            <a:ext cx="1879282" cy="7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97550"/>
            <a:ext cx="1984173" cy="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estern_horizont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00" y="6098496"/>
            <a:ext cx="2754800" cy="6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2619" y="133349"/>
            <a:ext cx="2882900" cy="6115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133349"/>
            <a:ext cx="8449733" cy="6115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9693" y="133349"/>
            <a:ext cx="11535833" cy="6115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687" y="838201"/>
            <a:ext cx="5666316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9687" y="3619501"/>
            <a:ext cx="5666316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67"/>
            </a:lvl2pPr>
            <a:lvl3pPr marL="914354" indent="0">
              <a:buNone/>
              <a:defRPr sz="1600"/>
            </a:lvl3pPr>
            <a:lvl4pPr marL="1371532" indent="0">
              <a:buNone/>
              <a:defRPr sz="1467"/>
            </a:lvl4pPr>
            <a:lvl5pPr marL="1828709" indent="0">
              <a:buNone/>
              <a:defRPr sz="1467"/>
            </a:lvl5pPr>
            <a:lvl6pPr marL="2285886" indent="0">
              <a:buNone/>
              <a:defRPr sz="1467"/>
            </a:lvl6pPr>
            <a:lvl7pPr marL="2743062" indent="0">
              <a:buNone/>
              <a:defRPr sz="1467"/>
            </a:lvl7pPr>
            <a:lvl8pPr marL="3200240" indent="0">
              <a:buNone/>
              <a:defRPr sz="1467"/>
            </a:lvl8pPr>
            <a:lvl9pPr marL="3657418" indent="0">
              <a:buNone/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12192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784" y="133353"/>
            <a:ext cx="1076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93" y="838200"/>
            <a:ext cx="11535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 smtClean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0"/>
            <a:ext cx="12192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2544" y="6329340"/>
            <a:ext cx="11176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62A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TALK TITLE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156585" y="5212977"/>
            <a:ext cx="5878830" cy="800728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Author(s)</a:t>
            </a:r>
            <a:endParaRPr lang="en-US" sz="2000" dirty="0"/>
          </a:p>
          <a:p>
            <a:pPr algn="ctr"/>
            <a:r>
              <a:rPr lang="en-US" sz="2000" dirty="0" smtClean="0"/>
              <a:t>Date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93" y="939800"/>
            <a:ext cx="11535833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Slide title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Acknowledgements</a:t>
            </a: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86" y="1193800"/>
            <a:ext cx="3108358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197238" y="5324084"/>
            <a:ext cx="7797524" cy="1255691"/>
            <a:chOff x="1481070" y="4974834"/>
            <a:chExt cx="7797524" cy="1255691"/>
          </a:xfrm>
        </p:grpSpPr>
        <p:pic>
          <p:nvPicPr>
            <p:cNvPr id="2060" name="Picture 12" descr="http://cfmm.robarts.ca/wp-content/uploads/2013/03/Functional_Metabolic_Mapping_RGB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453" y="4974834"/>
              <a:ext cx="1616539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rainsC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56" y="4974835"/>
              <a:ext cx="1617614" cy="49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81070" y="5571890"/>
              <a:ext cx="7797524" cy="658635"/>
              <a:chOff x="2490423" y="5571890"/>
              <a:chExt cx="7797524" cy="658635"/>
            </a:xfrm>
          </p:grpSpPr>
          <p:pic>
            <p:nvPicPr>
              <p:cNvPr id="2054" name="Picture 6" descr="Eplink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209" y="5571925"/>
                <a:ext cx="851290" cy="601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BrainCanada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1062" y="5614528"/>
                <a:ext cx="1957873" cy="559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OBI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0423" y="5667375"/>
                <a:ext cx="2158594" cy="506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CIHR's leaf identifier - full-colour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5802" y="5572463"/>
                <a:ext cx="1022145" cy="657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://www.nserc-crsng.gc.ca/_img/logos/NSERC_C.jp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2076" y="5571890"/>
                <a:ext cx="1317269" cy="658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11189</TotalTime>
  <Words>23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T. Kai</cp:lastModifiedBy>
  <cp:revision>452</cp:revision>
  <dcterms:modified xsi:type="dcterms:W3CDTF">2018-03-24T18:00:25Z</dcterms:modified>
</cp:coreProperties>
</file>