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92" d="100"/>
          <a:sy n="92" d="100"/>
        </p:scale>
        <p:origin x="18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1" name="Picture 9" descr="RRI_Phot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573184" y="128734"/>
            <a:ext cx="5997633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6233776"/>
            <a:ext cx="1947334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885" y="5284932"/>
            <a:ext cx="8576230" cy="1160897"/>
            <a:chOff x="967561" y="5534316"/>
            <a:chExt cx="8576230" cy="1160897"/>
          </a:xfrm>
        </p:grpSpPr>
        <p:grpSp>
          <p:nvGrpSpPr>
            <p:cNvPr id="7" name="Group 6"/>
            <p:cNvGrpSpPr/>
            <p:nvPr/>
          </p:nvGrpSpPr>
          <p:grpSpPr>
            <a:xfrm>
              <a:off x="967561" y="5534316"/>
              <a:ext cx="7208879" cy="1160897"/>
              <a:chOff x="1481070" y="4974834"/>
              <a:chExt cx="7797524" cy="1255691"/>
            </a:xfrm>
          </p:grpSpPr>
          <p:pic>
            <p:nvPicPr>
              <p:cNvPr id="2060" name="Picture 12" descr="http://cfmm.robarts.ca/wp-content/uploads/2013/03/Functional_Metabolic_Mapping_RGB1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453" y="4974834"/>
                <a:ext cx="1616539" cy="49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BrainsC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0856" y="4974835"/>
                <a:ext cx="1617614" cy="49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481070" y="5571890"/>
                <a:ext cx="7797524" cy="658635"/>
                <a:chOff x="2490423" y="5571890"/>
                <a:chExt cx="7797524" cy="658635"/>
              </a:xfrm>
            </p:grpSpPr>
            <p:pic>
              <p:nvPicPr>
                <p:cNvPr id="2054" name="Picture 6" descr="Eplink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0209" y="5571925"/>
                  <a:ext cx="851290" cy="6019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BrainCanada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1062" y="5614528"/>
                  <a:ext cx="1957873" cy="559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OBI.jp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0423" y="5667375"/>
                  <a:ext cx="2158594" cy="5065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14" descr="CIHR's leaf identifier - full-colour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65802" y="5572463"/>
                  <a:ext cx="1022145" cy="6574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18" descr="http://www.nserc-crsng.gc.ca/_img/logos/NSERC_C.jp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62076" y="5571890"/>
                  <a:ext cx="1317269" cy="6586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6" name="Picture 2" descr="http://www.chem.utoronto.ca/wp/seferos/wp-content/uploads/sites/6/2013/07/Ontario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038" y="6125718"/>
              <a:ext cx="1115753" cy="52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11193</TotalTime>
  <Words>14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453</cp:revision>
  <dcterms:modified xsi:type="dcterms:W3CDTF">2018-03-24T17:53:57Z</dcterms:modified>
</cp:coreProperties>
</file>