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Tzu Chieh Kai" initials="JTCK" lastIdx="1" clrIdx="0">
    <p:extLst>
      <p:ext uri="{19B8F6BF-5375-455C-9EA6-DF929625EA0E}">
        <p15:presenceInfo xmlns:p15="http://schemas.microsoft.com/office/powerpoint/2012/main" userId="Jason Tzu Chieh 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79" d="100"/>
          <a:sy n="79" d="100"/>
        </p:scale>
        <p:origin x="13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General</a:t>
            </a:r>
            <a:r>
              <a:rPr lang="en-CA" baseline="0" dirty="0"/>
              <a:t> point: break down figures a bit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76955"/>
            <a:ext cx="12192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/>
            <a:endParaRPr lang="en-CA" sz="1867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84904"/>
            <a:ext cx="11582400" cy="6096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77055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5592107"/>
            <a:ext cx="8534400" cy="29501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467" b="1"/>
            </a:lvl1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1262601" name="Picture 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471" y="183805"/>
            <a:ext cx="5309061" cy="3981796"/>
          </a:xfrm>
          <a:prstGeom prst="rect">
            <a:avLst/>
          </a:prstGeom>
          <a:noFill/>
        </p:spPr>
      </p:pic>
      <p:pic>
        <p:nvPicPr>
          <p:cNvPr id="11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9" y="6010930"/>
            <a:ext cx="1879282" cy="7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97550"/>
            <a:ext cx="1984173" cy="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6632" y="6098496"/>
            <a:ext cx="1950568" cy="6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9" y="133349"/>
            <a:ext cx="2882900" cy="6115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33349"/>
            <a:ext cx="8449733" cy="6115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9693" y="133349"/>
            <a:ext cx="11535833" cy="6115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687" y="838201"/>
            <a:ext cx="5666316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9687" y="3619501"/>
            <a:ext cx="5666316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67"/>
            </a:lvl2pPr>
            <a:lvl3pPr marL="914354" indent="0">
              <a:buNone/>
              <a:defRPr sz="1600"/>
            </a:lvl3pPr>
            <a:lvl4pPr marL="1371532" indent="0">
              <a:buNone/>
              <a:defRPr sz="1467"/>
            </a:lvl4pPr>
            <a:lvl5pPr marL="1828709" indent="0">
              <a:buNone/>
              <a:defRPr sz="1467"/>
            </a:lvl5pPr>
            <a:lvl6pPr marL="2285886" indent="0">
              <a:buNone/>
              <a:defRPr sz="1467"/>
            </a:lvl6pPr>
            <a:lvl7pPr marL="2743062" indent="0">
              <a:buNone/>
              <a:defRPr sz="1467"/>
            </a:lvl7pPr>
            <a:lvl8pPr marL="3200240" indent="0">
              <a:buNone/>
              <a:defRPr sz="1467"/>
            </a:lvl8pPr>
            <a:lvl9pPr marL="3657418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12192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784" y="133353"/>
            <a:ext cx="1076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93" y="838200"/>
            <a:ext cx="11535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0"/>
            <a:ext cx="12192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2544" y="6329340"/>
            <a:ext cx="11176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62A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56585" y="5212977"/>
            <a:ext cx="5878830" cy="800728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93" y="939800"/>
            <a:ext cx="11535833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86" y="1193800"/>
            <a:ext cx="310835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fmm.robarts.ca/wp-content/uploads/2013/03/Functional_Metabolic_Mapping_RGB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21" y="5324084"/>
            <a:ext cx="1616539" cy="4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insC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24" y="5324085"/>
            <a:ext cx="1617614" cy="4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plin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24" y="5921175"/>
            <a:ext cx="851290" cy="6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inCanad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77" y="5963778"/>
            <a:ext cx="1957873" cy="5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B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38" y="6016625"/>
            <a:ext cx="2158594" cy="5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IHR's leaf identifier - full-colou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617" y="5921713"/>
            <a:ext cx="1022145" cy="6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www.nserc-crsng.gc.ca/_img/logos/NSERC_C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891" y="5921140"/>
            <a:ext cx="1317269" cy="6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11190</TotalTime>
  <Words>25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Tzu Chieh Kai</cp:lastModifiedBy>
  <cp:revision>454</cp:revision>
  <dcterms:modified xsi:type="dcterms:W3CDTF">2019-03-14T15:44:14Z</dcterms:modified>
</cp:coreProperties>
</file>