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972" autoAdjust="0"/>
  </p:normalViewPr>
  <p:slideViewPr>
    <p:cSldViewPr snapToGrid="0">
      <p:cViewPr varScale="1">
        <p:scale>
          <a:sx n="79" d="100"/>
          <a:sy n="79" d="100"/>
        </p:scale>
        <p:origin x="20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notesViewPr>
    <p:cSldViewPr snapToGrid="0">
      <p:cViewPr varScale="1">
        <p:scale>
          <a:sx n="74" d="100"/>
          <a:sy n="74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62439"/>
            <a:ext cx="9144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algn="ctr"/>
            <a:endParaRPr lang="en-CA" sz="1400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62539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5518757"/>
            <a:ext cx="6400800" cy="23852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100" b="1"/>
            </a:lvl1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pic>
        <p:nvPicPr>
          <p:cNvPr id="11" name="Picture 9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917470" y="128734"/>
            <a:ext cx="5309061" cy="3981796"/>
          </a:xfrm>
          <a:prstGeom prst="rect">
            <a:avLst/>
          </a:prstGeom>
          <a:noFill/>
        </p:spPr>
      </p:pic>
      <p:pic>
        <p:nvPicPr>
          <p:cNvPr id="1028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80" y="6171170"/>
            <a:ext cx="1328441" cy="5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61712"/>
            <a:ext cx="1402587" cy="5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568" y="6233776"/>
            <a:ext cx="1378832" cy="4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4" y="133354"/>
            <a:ext cx="2162175" cy="6115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33354"/>
            <a:ext cx="6337300" cy="6115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2272" y="133354"/>
            <a:ext cx="8651875" cy="6115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265" y="838201"/>
            <a:ext cx="424973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2265" y="3619501"/>
            <a:ext cx="424973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2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7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75" indent="0">
              <a:buNone/>
              <a:defRPr sz="1400"/>
            </a:lvl2pPr>
            <a:lvl3pPr marL="685749" indent="0">
              <a:buNone/>
              <a:defRPr sz="1200"/>
            </a:lvl3pPr>
            <a:lvl4pPr marL="1028624" indent="0">
              <a:buNone/>
              <a:defRPr sz="1100"/>
            </a:lvl4pPr>
            <a:lvl5pPr marL="1371498" indent="0">
              <a:buNone/>
              <a:defRPr sz="1100"/>
            </a:lvl5pPr>
            <a:lvl6pPr marL="1714373" indent="0">
              <a:buNone/>
              <a:defRPr sz="1100"/>
            </a:lvl6pPr>
            <a:lvl7pPr marL="2057246" indent="0">
              <a:buNone/>
              <a:defRPr sz="1100"/>
            </a:lvl7pPr>
            <a:lvl8pPr marL="2400120" indent="0">
              <a:buNone/>
              <a:defRPr sz="1100"/>
            </a:lvl8pPr>
            <a:lvl9pPr marL="274299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31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31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7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9144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133356"/>
            <a:ext cx="80772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72" y="838200"/>
            <a:ext cx="8651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5"/>
            <a:ext cx="9144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408" y="6329345"/>
            <a:ext cx="8382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500" b="0">
                <a:latin typeface="+mn-lt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5pPr>
      <a:lvl6pPr marL="3428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6pPr>
      <a:lvl7pPr marL="685749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7pPr>
      <a:lvl8pPr marL="102862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8pPr>
      <a:lvl9pPr marL="137149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9pPr>
    </p:titleStyle>
    <p:bodyStyle>
      <a:lvl1pPr marL="257156" indent="-25715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0062A1"/>
          </a:solidFill>
          <a:latin typeface="+mn-lt"/>
          <a:ea typeface="+mn-ea"/>
          <a:cs typeface="+mn-cs"/>
        </a:defRPr>
      </a:lvl1pPr>
      <a:lvl2pPr marL="557171" indent="-214298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186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3pPr>
      <a:lvl4pPr marL="1200060" indent="-171438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4pPr>
      <a:lvl5pPr marL="1542935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885809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684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558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433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TALK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367439" y="5321662"/>
            <a:ext cx="4409123" cy="600546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Author(s)</a:t>
            </a:r>
          </a:p>
          <a:p>
            <a:pPr algn="ctr"/>
            <a:r>
              <a:rPr lang="en-US" sz="20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47" y="980205"/>
            <a:ext cx="8651875" cy="4057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cfmm.robarts.ca/wp-content/uploads/2013/03/Functional_Metabolic_Mapping_RG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23" y="5534316"/>
            <a:ext cx="1494504" cy="4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insC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33" y="5534317"/>
            <a:ext cx="1495498" cy="4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plin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33" y="6086331"/>
            <a:ext cx="787025" cy="55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ainCanad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21" y="6125718"/>
            <a:ext cx="1810071" cy="5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B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1" y="6174576"/>
            <a:ext cx="1995639" cy="46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CIHR's leaf identifier - full-colou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58" y="6086829"/>
            <a:ext cx="944982" cy="6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://www.nserc-crsng.gc.ca/_img/logos/NSERC_C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01" y="6086299"/>
            <a:ext cx="1217827" cy="60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Acknowledgements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42" y="1752603"/>
            <a:ext cx="2331269" cy="15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11193</TotalTime>
  <Words>16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Tzu Chieh Kai</cp:lastModifiedBy>
  <cp:revision>455</cp:revision>
  <dcterms:modified xsi:type="dcterms:W3CDTF">2019-03-14T15:43:17Z</dcterms:modified>
</cp:coreProperties>
</file>