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1972" autoAdjust="0"/>
  </p:normalViewPr>
  <p:slideViewPr>
    <p:cSldViewPr snapToGrid="0">
      <p:cViewPr varScale="1">
        <p:scale>
          <a:sx n="79" d="100"/>
          <a:sy n="79" d="100"/>
        </p:scale>
        <p:origin x="13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General</a:t>
            </a:r>
            <a:r>
              <a:rPr lang="en-CA" baseline="0" dirty="0"/>
              <a:t> point: break down figures a bit more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76955"/>
            <a:ext cx="12192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/>
            <a:endParaRPr lang="en-CA" sz="1867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4384904"/>
            <a:ext cx="11582400" cy="6096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77055"/>
            <a:ext cx="12192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16000" y="5592107"/>
            <a:ext cx="8534400" cy="29501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467" b="1"/>
            </a:lvl1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pic>
        <p:nvPicPr>
          <p:cNvPr id="1262601" name="Picture 9" descr="RRI_Photo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97185" y="183805"/>
            <a:ext cx="5997633" cy="3981796"/>
          </a:xfrm>
          <a:prstGeom prst="rect">
            <a:avLst/>
          </a:prstGeom>
          <a:noFill/>
        </p:spPr>
      </p:pic>
      <p:pic>
        <p:nvPicPr>
          <p:cNvPr id="11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59" y="6010930"/>
            <a:ext cx="1879282" cy="7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97550"/>
            <a:ext cx="1984173" cy="7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Western_horizonta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00" y="6098496"/>
            <a:ext cx="2754800" cy="6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2619" y="133349"/>
            <a:ext cx="2882900" cy="6115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133349"/>
            <a:ext cx="8449733" cy="6115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29693" y="133349"/>
            <a:ext cx="11535833" cy="6115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9687" y="838201"/>
            <a:ext cx="5666316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9687" y="3619501"/>
            <a:ext cx="5666316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133353"/>
            <a:ext cx="107696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9200" y="8382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99200" y="3619501"/>
            <a:ext cx="566631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992544" y="6329340"/>
            <a:ext cx="1117600" cy="41913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333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67"/>
            </a:lvl2pPr>
            <a:lvl3pPr marL="914354" indent="0">
              <a:buNone/>
              <a:defRPr sz="1600"/>
            </a:lvl3pPr>
            <a:lvl4pPr marL="1371532" indent="0">
              <a:buNone/>
              <a:defRPr sz="1467"/>
            </a:lvl4pPr>
            <a:lvl5pPr marL="1828709" indent="0">
              <a:buNone/>
              <a:defRPr sz="1467"/>
            </a:lvl5pPr>
            <a:lvl6pPr marL="2285886" indent="0">
              <a:buNone/>
              <a:defRPr sz="1467"/>
            </a:lvl6pPr>
            <a:lvl7pPr marL="2743062" indent="0">
              <a:buNone/>
              <a:defRPr sz="1467"/>
            </a:lvl7pPr>
            <a:lvl8pPr marL="3200240" indent="0">
              <a:buNone/>
              <a:defRPr sz="1467"/>
            </a:lvl8pPr>
            <a:lvl9pPr marL="3657418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687" y="838200"/>
            <a:ext cx="5666316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838200"/>
            <a:ext cx="5666317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67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67"/>
            </a:lvl1pPr>
            <a:lvl2pPr marL="457178" indent="0">
              <a:buNone/>
              <a:defRPr sz="1200"/>
            </a:lvl2pPr>
            <a:lvl3pPr marL="914354" indent="0">
              <a:buNone/>
              <a:defRPr sz="1067"/>
            </a:lvl3pPr>
            <a:lvl4pPr marL="1371532" indent="0">
              <a:buNone/>
              <a:defRPr sz="933"/>
            </a:lvl4pPr>
            <a:lvl5pPr marL="1828709" indent="0">
              <a:buNone/>
              <a:defRPr sz="933"/>
            </a:lvl5pPr>
            <a:lvl6pPr marL="2285886" indent="0">
              <a:buNone/>
              <a:defRPr sz="933"/>
            </a:lvl6pPr>
            <a:lvl7pPr marL="2743062" indent="0">
              <a:buNone/>
              <a:defRPr sz="933"/>
            </a:lvl7pPr>
            <a:lvl8pPr marL="3200240" indent="0">
              <a:buNone/>
              <a:defRPr sz="933"/>
            </a:lvl8pPr>
            <a:lvl9pPr marL="365741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67"/>
            </a:lvl1pPr>
            <a:lvl2pPr marL="457178" indent="0">
              <a:buNone/>
              <a:defRPr sz="1200"/>
            </a:lvl2pPr>
            <a:lvl3pPr marL="914354" indent="0">
              <a:buNone/>
              <a:defRPr sz="1067"/>
            </a:lvl3pPr>
            <a:lvl4pPr marL="1371532" indent="0">
              <a:buNone/>
              <a:defRPr sz="933"/>
            </a:lvl4pPr>
            <a:lvl5pPr marL="1828709" indent="0">
              <a:buNone/>
              <a:defRPr sz="933"/>
            </a:lvl5pPr>
            <a:lvl6pPr marL="2285886" indent="0">
              <a:buNone/>
              <a:defRPr sz="933"/>
            </a:lvl6pPr>
            <a:lvl7pPr marL="2743062" indent="0">
              <a:buNone/>
              <a:defRPr sz="933"/>
            </a:lvl7pPr>
            <a:lvl8pPr marL="3200240" indent="0">
              <a:buNone/>
              <a:defRPr sz="933"/>
            </a:lvl8pPr>
            <a:lvl9pPr marL="365741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6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12192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7784" y="133353"/>
            <a:ext cx="10769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693" y="838200"/>
            <a:ext cx="1153583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405331"/>
            <a:ext cx="754380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333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0"/>
            <a:ext cx="12192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12192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endParaRPr lang="en-CA" sz="1867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2544" y="6329340"/>
            <a:ext cx="11176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latin typeface="+mn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 Unicode" pitchFamily="34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062A1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000" dirty="0"/>
              <a:t>TALK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156585" y="5212977"/>
            <a:ext cx="5878830" cy="800728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Author(s)</a:t>
            </a:r>
          </a:p>
          <a:p>
            <a:pPr algn="ctr"/>
            <a:r>
              <a:rPr lang="en-US" sz="20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93" y="939800"/>
            <a:ext cx="11535833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Acknowledgements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186" y="1193800"/>
            <a:ext cx="3108358" cy="20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cfmm.robarts.ca/wp-content/uploads/2013/03/Functional_Metabolic_Mapping_RGB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21" y="5324084"/>
            <a:ext cx="1616539" cy="49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insC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24" y="5324085"/>
            <a:ext cx="1617614" cy="49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plin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024" y="5921175"/>
            <a:ext cx="851290" cy="60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ainCanad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77" y="5963778"/>
            <a:ext cx="1957873" cy="55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B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38" y="6016625"/>
            <a:ext cx="2158594" cy="50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CIHR's leaf identifier - full-colou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617" y="5921713"/>
            <a:ext cx="1022145" cy="6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://www.nserc-crsng.gc.ca/_img/logos/NSERC_C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891" y="5921140"/>
            <a:ext cx="1317269" cy="65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11189</TotalTime>
  <Words>25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Tzu Chieh Kai</cp:lastModifiedBy>
  <cp:revision>453</cp:revision>
  <dcterms:modified xsi:type="dcterms:W3CDTF">2019-03-14T15:45:43Z</dcterms:modified>
</cp:coreProperties>
</file>