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81" r:id="rId1"/>
    <p:sldMasterId id="2147483801" r:id="rId2"/>
  </p:sldMasterIdLst>
  <p:notesMasterIdLst>
    <p:notesMasterId r:id="rId6"/>
  </p:notesMasterIdLst>
  <p:sldIdLst>
    <p:sldId id="278" r:id="rId3"/>
    <p:sldId id="335" r:id="rId4"/>
    <p:sldId id="336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0000FF"/>
    <a:srgbClr val="FF00FF"/>
    <a:srgbClr val="00FF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1972" autoAdjust="0"/>
  </p:normalViewPr>
  <p:slideViewPr>
    <p:cSldViewPr snapToGrid="0">
      <p:cViewPr varScale="1">
        <p:scale>
          <a:sx n="79" d="100"/>
          <a:sy n="79" d="100"/>
        </p:scale>
        <p:origin x="20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9097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734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2</a:t>
            </a:fld>
            <a:fld id="{62BE5567-FCC9-4F54-A4AA-54CA591E26F8}" type="slidenum">
              <a:rPr lang="en-US" baseline="0" smtClean="0"/>
              <a:t>2</a:t>
            </a:fld>
            <a:fld id="{EAD8668F-408F-436E-9F2E-449339873819}" type="slidenum">
              <a:rPr lang="en-US" baseline="0" smtClean="0"/>
              <a:t>2</a:t>
            </a:fld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fld id="{2A0DE3FE-9364-48D5-9904-442F1964C074}" type="slidenum">
              <a:rPr lang="en-US" baseline="0" smtClean="0"/>
              <a:t>3</a:t>
            </a:fld>
            <a:fld id="{62BE5567-FCC9-4F54-A4AA-54CA591E26F8}" type="slidenum">
              <a:rPr lang="en-US" baseline="0" smtClean="0"/>
              <a:t>3</a:t>
            </a:fld>
            <a:fld id="{EAD8668F-408F-436E-9F2E-449339873819}" type="slidenum">
              <a:rPr lang="en-US" baseline="0" smtClean="0"/>
              <a:t>3</a:t>
            </a:fld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31682B9-6A18-4AD9-9C27-5AF25BD08B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ChangeArrowheads="1"/>
          </p:cNvSpPr>
          <p:nvPr/>
        </p:nvSpPr>
        <p:spPr bwMode="auto">
          <a:xfrm>
            <a:off x="0" y="4262439"/>
            <a:ext cx="9144000" cy="8112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pPr algn="ctr"/>
            <a:endParaRPr lang="en-CA" sz="1400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4370388"/>
            <a:ext cx="8686800" cy="609600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0" y="5062539"/>
            <a:ext cx="9144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25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62000" y="5518757"/>
            <a:ext cx="6400800" cy="238527"/>
          </a:xfrm>
        </p:spPr>
        <p:txBody>
          <a:bodyPr anchor="ctr">
            <a:spAutoFit/>
          </a:bodyPr>
          <a:lstStyle>
            <a:lvl1pPr marL="0" indent="0">
              <a:buFont typeface="Wingdings" pitchFamily="2" charset="2"/>
              <a:buNone/>
              <a:defRPr sz="1100" b="1"/>
            </a:lvl1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pic>
        <p:nvPicPr>
          <p:cNvPr id="11" name="Picture 9" descr="RRI_Photo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573184" y="128734"/>
            <a:ext cx="5997633" cy="3981796"/>
          </a:xfrm>
          <a:prstGeom prst="rect">
            <a:avLst/>
          </a:prstGeom>
          <a:noFill/>
        </p:spPr>
      </p:pic>
      <p:pic>
        <p:nvPicPr>
          <p:cNvPr id="1028" name="Picture 4" descr="Robart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80" y="6171170"/>
            <a:ext cx="1328441" cy="5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ulic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161712"/>
            <a:ext cx="1402587" cy="53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stern_horizontal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66" y="6233776"/>
            <a:ext cx="1947334" cy="46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6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0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4" y="133354"/>
            <a:ext cx="2162175" cy="6115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33354"/>
            <a:ext cx="6337300" cy="61150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3003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2272" y="133354"/>
            <a:ext cx="8651875" cy="6115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6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79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467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/>
          <a:p>
            <a:r>
              <a:rPr lang="en-US"/>
              <a:t>Click icon to add media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976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2265" y="838201"/>
            <a:ext cx="424973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22265" y="3619501"/>
            <a:ext cx="4249737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138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8" y="133356"/>
            <a:ext cx="8077200" cy="6207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838201"/>
            <a:ext cx="424973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619501"/>
            <a:ext cx="424973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44408" y="6329345"/>
            <a:ext cx="838200" cy="419133"/>
          </a:xfrm>
        </p:spPr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07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DFA301-CFFC-4D0C-8319-E30A6DDA8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000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1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4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892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783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675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566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457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348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24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132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42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02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59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9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058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4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3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97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95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38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7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75" indent="0">
              <a:buNone/>
              <a:defRPr sz="1400"/>
            </a:lvl2pPr>
            <a:lvl3pPr marL="685749" indent="0">
              <a:buNone/>
              <a:defRPr sz="1200"/>
            </a:lvl3pPr>
            <a:lvl4pPr marL="1028624" indent="0">
              <a:buNone/>
              <a:defRPr sz="1100"/>
            </a:lvl4pPr>
            <a:lvl5pPr marL="1371498" indent="0">
              <a:buNone/>
              <a:defRPr sz="1100"/>
            </a:lvl5pPr>
            <a:lvl6pPr marL="1714373" indent="0">
              <a:buNone/>
              <a:defRPr sz="1100"/>
            </a:lvl6pPr>
            <a:lvl7pPr marL="2057246" indent="0">
              <a:buNone/>
              <a:defRPr sz="1100"/>
            </a:lvl7pPr>
            <a:lvl8pPr marL="2400120" indent="0">
              <a:buNone/>
              <a:defRPr sz="1100"/>
            </a:lvl8pPr>
            <a:lvl9pPr marL="2742995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7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29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31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31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5" y="838200"/>
            <a:ext cx="4249737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38200"/>
            <a:ext cx="4249738" cy="5410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0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7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4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7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>
              <a:defRPr sz="1200" b="1" i="1">
                <a:latin typeface="AvantGarde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ChangeArrowheads="1"/>
          </p:cNvSpPr>
          <p:nvPr/>
        </p:nvSpPr>
        <p:spPr bwMode="auto">
          <a:xfrm>
            <a:off x="0" y="179389"/>
            <a:ext cx="9144000" cy="506412"/>
          </a:xfrm>
          <a:prstGeom prst="rect">
            <a:avLst/>
          </a:prstGeom>
          <a:solidFill>
            <a:srgbClr val="0062A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0838" y="133356"/>
            <a:ext cx="80772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2615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72" y="838200"/>
            <a:ext cx="86518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261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3075" y="6405336"/>
            <a:ext cx="5657850" cy="3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000" b="0" i="0">
                <a:latin typeface="Lucida Sans Unicode" charset="0"/>
                <a:ea typeface="Lucida Sans Unicode" charset="0"/>
                <a:cs typeface="Lucida Sans Unicode" charset="0"/>
              </a:defRPr>
            </a:lvl1pPr>
          </a:lstStyle>
          <a:p>
            <a:endParaRPr lang="en-US"/>
          </a:p>
        </p:txBody>
      </p:sp>
      <p:sp>
        <p:nvSpPr>
          <p:cNvPr id="1261575" name="Rectangle 7"/>
          <p:cNvSpPr>
            <a:spLocks noChangeArrowheads="1"/>
          </p:cNvSpPr>
          <p:nvPr/>
        </p:nvSpPr>
        <p:spPr bwMode="auto">
          <a:xfrm>
            <a:off x="0" y="5"/>
            <a:ext cx="9144000" cy="185739"/>
          </a:xfrm>
          <a:prstGeom prst="rect">
            <a:avLst/>
          </a:prstGeom>
          <a:solidFill>
            <a:srgbClr val="00599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6" name="Rectangle 8"/>
          <p:cNvSpPr>
            <a:spLocks noChangeArrowheads="1"/>
          </p:cNvSpPr>
          <p:nvPr/>
        </p:nvSpPr>
        <p:spPr bwMode="auto">
          <a:xfrm>
            <a:off x="0" y="685800"/>
            <a:ext cx="9144000" cy="76200"/>
          </a:xfrm>
          <a:prstGeom prst="rect">
            <a:avLst/>
          </a:prstGeom>
          <a:solidFill>
            <a:srgbClr val="839EB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580" tIns="34290" rIns="68580" bIns="34290" anchor="ctr"/>
          <a:lstStyle/>
          <a:p>
            <a:endParaRPr lang="en-CA" sz="1400" dirty="0"/>
          </a:p>
        </p:txBody>
      </p:sp>
      <p:sp>
        <p:nvSpPr>
          <p:cNvPr id="1261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408" y="6329345"/>
            <a:ext cx="838200" cy="41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ctr">
              <a:defRPr sz="1500" b="0">
                <a:latin typeface="+mn-lt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2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656" r:id="rId2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5pPr>
      <a:lvl6pPr marL="342875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6pPr>
      <a:lvl7pPr marL="685749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7pPr>
      <a:lvl8pPr marL="1028624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8pPr>
      <a:lvl9pPr marL="1371498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Lucida Sans Unicode" pitchFamily="34" charset="0"/>
        </a:defRPr>
      </a:lvl9pPr>
    </p:titleStyle>
    <p:bodyStyle>
      <a:lvl1pPr marL="257156" indent="-25715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00">
          <a:solidFill>
            <a:srgbClr val="0062A1"/>
          </a:solidFill>
          <a:latin typeface="+mn-lt"/>
          <a:ea typeface="+mn-ea"/>
          <a:cs typeface="+mn-cs"/>
        </a:defRPr>
      </a:lvl1pPr>
      <a:lvl2pPr marL="557171" indent="-214298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186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3pPr>
      <a:lvl4pPr marL="1200060" indent="-171438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4pPr>
      <a:lvl5pPr marL="1542935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1885809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228684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571558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914433" indent="-171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212BB-2A60-C84A-A853-C1493803936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370388"/>
            <a:ext cx="8686800" cy="609600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TALK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2367439" y="5321662"/>
            <a:ext cx="4409123" cy="600546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Author(s)</a:t>
            </a:r>
          </a:p>
          <a:p>
            <a:pPr algn="ctr"/>
            <a:r>
              <a:rPr lang="en-US" sz="20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9"/>
    </mc:Choice>
    <mc:Fallback xmlns="">
      <p:transition spd="slow" advTm="308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47" y="980205"/>
            <a:ext cx="8651875" cy="4057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8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http://cfmm.robarts.ca/wp-content/uploads/2013/03/Functional_Metabolic_Mapping_RGB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023" y="5534316"/>
            <a:ext cx="1494504" cy="46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rainsCA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33" y="5534317"/>
            <a:ext cx="1495498" cy="46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plin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33" y="6086331"/>
            <a:ext cx="787025" cy="55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ainCanad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21" y="6125718"/>
            <a:ext cx="1810071" cy="5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BI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1" y="6174576"/>
            <a:ext cx="1995639" cy="46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CIHR's leaf identifier - full-colou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58" y="6086829"/>
            <a:ext cx="944982" cy="6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http://www.nserc-crsng.gc.ca/_img/logos/NSERC_C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01" y="6086299"/>
            <a:ext cx="1217827" cy="60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Acknowledgements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DFA301-CFFC-4D0C-8319-E30A6DDA8EFC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Image result for rubber duck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42" y="1752603"/>
            <a:ext cx="2331269" cy="155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703296"/>
      </p:ext>
    </p:extLst>
  </p:cSld>
  <p:clrMapOvr>
    <a:masterClrMapping/>
  </p:clrMapOvr>
</p:sld>
</file>

<file path=ppt/theme/theme1.xml><?xml version="1.0" encoding="utf-8"?>
<a:theme xmlns:a="http://schemas.openxmlformats.org/drawingml/2006/main" name="Robarts">
  <a:themeElements>
    <a:clrScheme name="">
      <a:dk1>
        <a:srgbClr val="5F5F5F"/>
      </a:dk1>
      <a:lt1>
        <a:srgbClr val="FFFFFF"/>
      </a:lt1>
      <a:dk2>
        <a:srgbClr val="6699FF"/>
      </a:dk2>
      <a:lt2>
        <a:srgbClr val="333333"/>
      </a:lt2>
      <a:accent1>
        <a:srgbClr val="99CCFF"/>
      </a:accent1>
      <a:accent2>
        <a:srgbClr val="808080"/>
      </a:accent2>
      <a:accent3>
        <a:srgbClr val="FFFFFF"/>
      </a:accent3>
      <a:accent4>
        <a:srgbClr val="505050"/>
      </a:accent4>
      <a:accent5>
        <a:srgbClr val="CAE2FF"/>
      </a:accent5>
      <a:accent6>
        <a:srgbClr val="737373"/>
      </a:accent6>
      <a:hlink>
        <a:srgbClr val="4D4D4D"/>
      </a:hlink>
      <a:folHlink>
        <a:srgbClr val="EAEAEA"/>
      </a:folHlink>
    </a:clrScheme>
    <a:fontScheme name="RRI_Template_CL_1">
      <a:majorFont>
        <a:latin typeface="Lucida Sans Unicode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2A1"/>
        </a:solidFill>
        <a:ln w="12700" cap="flat" cmpd="sng" algn="ctr">
          <a:solidFill>
            <a:schemeClr val="tx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3200" dirty="0" smtClean="0">
            <a:solidFill>
              <a:schemeClr val="bg1"/>
            </a:solidFill>
            <a:latin typeface="Lucida Sans Unicode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RI_Template_CL_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RI_Template_CL_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RI_Template_CL_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barts" id="{9CA9A51E-9E9A-4FBB-A1D0-F58E8C7CA75B}" vid="{D191F757-8E9B-4C85-81A6-A17D1CC891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Robarts</Template>
  <TotalTime>11192</TotalTime>
  <Words>16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AvantGarde</vt:lpstr>
      <vt:lpstr>Calibri</vt:lpstr>
      <vt:lpstr>Calibri Light</vt:lpstr>
      <vt:lpstr>Lucida Sans Unicode</vt:lpstr>
      <vt:lpstr>Tahoma</vt:lpstr>
      <vt:lpstr>Wingdings</vt:lpstr>
      <vt:lpstr>Robarts</vt:lpstr>
      <vt:lpstr>Office Theme</vt:lpstr>
      <vt:lpstr>TALK TITLE</vt:lpstr>
      <vt:lpstr>Slide title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</dc:creator>
  <cp:lastModifiedBy>Jason Tzu Chieh Kai</cp:lastModifiedBy>
  <cp:revision>453</cp:revision>
  <dcterms:modified xsi:type="dcterms:W3CDTF">2019-03-14T15:45:24Z</dcterms:modified>
</cp:coreProperties>
</file>