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6576000" cy="36576000"/>
  <p:notesSz cx="7315200" cy="384048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666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80952" algn="l" rtl="0" eaLnBrk="0" fontAlgn="base" hangingPunct="0">
      <a:spcBef>
        <a:spcPct val="0"/>
      </a:spcBef>
      <a:spcAft>
        <a:spcPct val="0"/>
      </a:spcAft>
      <a:defRPr sz="2666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61906" algn="l" rtl="0" eaLnBrk="0" fontAlgn="base" hangingPunct="0">
      <a:spcBef>
        <a:spcPct val="0"/>
      </a:spcBef>
      <a:spcAft>
        <a:spcPct val="0"/>
      </a:spcAft>
      <a:defRPr sz="2666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142857" algn="l" rtl="0" eaLnBrk="0" fontAlgn="base" hangingPunct="0">
      <a:spcBef>
        <a:spcPct val="0"/>
      </a:spcBef>
      <a:spcAft>
        <a:spcPct val="0"/>
      </a:spcAft>
      <a:defRPr sz="2666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523810" algn="l" rtl="0" eaLnBrk="0" fontAlgn="base" hangingPunct="0">
      <a:spcBef>
        <a:spcPct val="0"/>
      </a:spcBef>
      <a:spcAft>
        <a:spcPct val="0"/>
      </a:spcAft>
      <a:defRPr sz="2666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1904762" algn="l" defTabSz="761906" rtl="0" eaLnBrk="1" latinLnBrk="0" hangingPunct="1">
      <a:defRPr sz="2666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285714" algn="l" defTabSz="761906" rtl="0" eaLnBrk="1" latinLnBrk="0" hangingPunct="1">
      <a:defRPr sz="2666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2666667" algn="l" defTabSz="761906" rtl="0" eaLnBrk="1" latinLnBrk="0" hangingPunct="1">
      <a:defRPr sz="2666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047619" algn="l" defTabSz="761906" rtl="0" eaLnBrk="1" latinLnBrk="0" hangingPunct="1">
      <a:defRPr sz="2666" kern="1200">
        <a:solidFill>
          <a:srgbClr val="002547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7"/>
    <a:srgbClr val="457CC8"/>
    <a:srgbClr val="0070C0"/>
    <a:srgbClr val="004080"/>
    <a:srgbClr val="FFFFFF"/>
    <a:srgbClr val="3E7BBB"/>
    <a:srgbClr val="0A58A9"/>
    <a:srgbClr val="E8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3351" autoAdjust="0"/>
  </p:normalViewPr>
  <p:slideViewPr>
    <p:cSldViewPr>
      <p:cViewPr>
        <p:scale>
          <a:sx n="33" d="100"/>
          <a:sy n="33" d="100"/>
        </p:scale>
        <p:origin x="834" y="-3144"/>
      </p:cViewPr>
      <p:guideLst>
        <p:guide orient="horz" pos="1152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54" tIns="112327" rIns="224654" bIns="112327" numCol="1" anchor="t" anchorCtr="0" compatLnSpc="1">
            <a:prstTxWarp prst="textNoShape">
              <a:avLst/>
            </a:prstTxWarp>
          </a:bodyPr>
          <a:lstStyle>
            <a:lvl1pPr defTabSz="2246313" eaLnBrk="1" hangingPunct="1">
              <a:defRPr sz="29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54" tIns="112327" rIns="224654" bIns="112327" numCol="1" anchor="t" anchorCtr="0" compatLnSpc="1">
            <a:prstTxWarp prst="textNoShape">
              <a:avLst/>
            </a:prstTxWarp>
          </a:bodyPr>
          <a:lstStyle>
            <a:lvl1pPr algn="r" defTabSz="2246313" eaLnBrk="1" hangingPunct="1">
              <a:defRPr sz="29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485513"/>
            <a:ext cx="317023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54" tIns="112327" rIns="224654" bIns="112327" numCol="1" anchor="b" anchorCtr="0" compatLnSpc="1">
            <a:prstTxWarp prst="textNoShape">
              <a:avLst/>
            </a:prstTxWarp>
          </a:bodyPr>
          <a:lstStyle>
            <a:lvl1pPr defTabSz="2246313" eaLnBrk="1" hangingPunct="1">
              <a:defRPr sz="29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36485513"/>
            <a:ext cx="3170237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54" tIns="112327" rIns="224654" bIns="112327" numCol="1" anchor="b" anchorCtr="0" compatLnSpc="1">
            <a:prstTxWarp prst="textNoShape">
              <a:avLst/>
            </a:prstTxWarp>
          </a:bodyPr>
          <a:lstStyle>
            <a:lvl1pPr algn="r" defTabSz="2246313" eaLnBrk="1" hangingPunct="1"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243FCE8-121F-4C3B-AF5A-7BB92D5D84F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91260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543300" y="2895600"/>
            <a:ext cx="14401800" cy="1440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18211800"/>
            <a:ext cx="5334000" cy="172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4998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364998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69775F-A19B-48C5-BD8F-EB466F59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1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ＭＳ Ｐゴシック" pitchFamily="60" charset="-128"/>
      </a:defRPr>
    </a:lvl1pPr>
    <a:lvl2pPr marL="3809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+mn-cs"/>
      </a:defRPr>
    </a:lvl2pPr>
    <a:lvl3pPr marL="76190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+mn-cs"/>
      </a:defRPr>
    </a:lvl3pPr>
    <a:lvl4pPr marL="114285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+mn-cs"/>
      </a:defRPr>
    </a:lvl4pPr>
    <a:lvl5pPr marL="15238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69" charset="0"/>
        <a:ea typeface="MS PGothic" panose="020B0600070205080204" pitchFamily="34" charset="-128"/>
        <a:cs typeface="+mn-cs"/>
      </a:defRPr>
    </a:lvl5pPr>
    <a:lvl6pPr marL="1904762" algn="l" defTabSz="3809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714" algn="l" defTabSz="3809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667" algn="l" defTabSz="3809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619" algn="l" defTabSz="3809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543300" y="2895600"/>
            <a:ext cx="14401800" cy="144018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altLang="en-US" sz="3934" dirty="0">
              <a:latin typeface="Times New Roman" panose="02020603050405020304" pitchFamily="18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254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729906-A6E2-48C2-AF37-0934513D435C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3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0" name="Rectangle 44"/>
          <p:cNvSpPr>
            <a:spLocks noGrp="1" noChangeArrowheads="1"/>
          </p:cNvSpPr>
          <p:nvPr>
            <p:ph type="ctrTitle"/>
          </p:nvPr>
        </p:nvSpPr>
        <p:spPr>
          <a:xfrm>
            <a:off x="3773719" y="381003"/>
            <a:ext cx="29033108" cy="1397001"/>
          </a:xfrm>
        </p:spPr>
        <p:txBody>
          <a:bodyPr lIns="196572" tIns="98286" rIns="196572" bIns="98286"/>
          <a:lstStyle>
            <a:lvl1pPr algn="ctr">
              <a:defRPr/>
            </a:lvl1pPr>
          </a:lstStyle>
          <a:p>
            <a:r>
              <a:rPr lang="en-CA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36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201D9-6C0C-4CF5-8765-D289A24B4F9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050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441704" y="4"/>
            <a:ext cx="8610298" cy="333299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812" y="4"/>
            <a:ext cx="25685751" cy="333299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8D36B-249C-4D92-8722-26811DBA637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9276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55AB-41C5-45FA-90AC-A76B746E945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5155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3" y="23504075"/>
            <a:ext cx="31089298" cy="7263191"/>
          </a:xfrm>
        </p:spPr>
        <p:txBody>
          <a:bodyPr anchor="t"/>
          <a:lstStyle>
            <a:lvl1pPr algn="l">
              <a:defRPr sz="285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3" y="15503076"/>
            <a:ext cx="31089298" cy="8001001"/>
          </a:xfrm>
        </p:spPr>
        <p:txBody>
          <a:bodyPr anchor="b"/>
          <a:lstStyle>
            <a:lvl1pPr marL="0" indent="0">
              <a:buNone/>
              <a:defRPr sz="1429"/>
            </a:lvl1pPr>
            <a:lvl2pPr marL="326583" indent="0">
              <a:buNone/>
              <a:defRPr sz="1286"/>
            </a:lvl2pPr>
            <a:lvl3pPr marL="653164" indent="0">
              <a:buNone/>
              <a:defRPr sz="1143"/>
            </a:lvl3pPr>
            <a:lvl4pPr marL="979746" indent="0">
              <a:buNone/>
              <a:defRPr sz="1000"/>
            </a:lvl4pPr>
            <a:lvl5pPr marL="1306329" indent="0">
              <a:buNone/>
              <a:defRPr sz="1000"/>
            </a:lvl5pPr>
            <a:lvl6pPr marL="1632910" indent="0">
              <a:buNone/>
              <a:defRPr sz="1000"/>
            </a:lvl6pPr>
            <a:lvl7pPr marL="1959492" indent="0">
              <a:buNone/>
              <a:defRPr sz="1000"/>
            </a:lvl7pPr>
            <a:lvl8pPr marL="2286074" indent="0">
              <a:buNone/>
              <a:defRPr sz="1000"/>
            </a:lvl8pPr>
            <a:lvl9pPr marL="261265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EA228-CA96-45DC-ACB6-EF57416F12C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685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0109" y="6096002"/>
            <a:ext cx="16691428" cy="27233943"/>
          </a:xfrm>
        </p:spPr>
        <p:txBody>
          <a:bodyPr/>
          <a:lstStyle>
            <a:lvl1pPr>
              <a:defRPr sz="2000"/>
            </a:lvl1pPr>
            <a:lvl2pPr>
              <a:defRPr sz="1714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6679" y="6096002"/>
            <a:ext cx="16691428" cy="27233943"/>
          </a:xfrm>
        </p:spPr>
        <p:txBody>
          <a:bodyPr/>
          <a:lstStyle>
            <a:lvl1pPr>
              <a:defRPr sz="2000"/>
            </a:lvl1pPr>
            <a:lvl2pPr>
              <a:defRPr sz="1714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6644-DB58-457B-A739-343031F38BD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90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411" y="1465036"/>
            <a:ext cx="32917191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406" y="8186971"/>
            <a:ext cx="16160751" cy="3412369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83" indent="0">
              <a:buNone/>
              <a:defRPr sz="1429" b="1"/>
            </a:lvl2pPr>
            <a:lvl3pPr marL="653164" indent="0">
              <a:buNone/>
              <a:defRPr sz="1286" b="1"/>
            </a:lvl3pPr>
            <a:lvl4pPr marL="979746" indent="0">
              <a:buNone/>
              <a:defRPr sz="1143" b="1"/>
            </a:lvl4pPr>
            <a:lvl5pPr marL="1306329" indent="0">
              <a:buNone/>
              <a:defRPr sz="1143" b="1"/>
            </a:lvl5pPr>
            <a:lvl6pPr marL="1632910" indent="0">
              <a:buNone/>
              <a:defRPr sz="1143" b="1"/>
            </a:lvl6pPr>
            <a:lvl7pPr marL="1959492" indent="0">
              <a:buNone/>
              <a:defRPr sz="1143" b="1"/>
            </a:lvl7pPr>
            <a:lvl8pPr marL="2286074" indent="0">
              <a:buNone/>
              <a:defRPr sz="1143" b="1"/>
            </a:lvl8pPr>
            <a:lvl9pPr marL="2612657" indent="0">
              <a:buNone/>
              <a:defRPr sz="11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406" y="11599339"/>
            <a:ext cx="16160751" cy="21072929"/>
          </a:xfrm>
        </p:spPr>
        <p:txBody>
          <a:bodyPr/>
          <a:lstStyle>
            <a:lvl1pPr>
              <a:defRPr sz="1714"/>
            </a:lvl1pPr>
            <a:lvl2pPr>
              <a:defRPr sz="1429"/>
            </a:lvl2pPr>
            <a:lvl3pPr>
              <a:defRPr sz="1286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79802" y="8186971"/>
            <a:ext cx="16166798" cy="3412369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83" indent="0">
              <a:buNone/>
              <a:defRPr sz="1429" b="1"/>
            </a:lvl2pPr>
            <a:lvl3pPr marL="653164" indent="0">
              <a:buNone/>
              <a:defRPr sz="1286" b="1"/>
            </a:lvl3pPr>
            <a:lvl4pPr marL="979746" indent="0">
              <a:buNone/>
              <a:defRPr sz="1143" b="1"/>
            </a:lvl4pPr>
            <a:lvl5pPr marL="1306329" indent="0">
              <a:buNone/>
              <a:defRPr sz="1143" b="1"/>
            </a:lvl5pPr>
            <a:lvl6pPr marL="1632910" indent="0">
              <a:buNone/>
              <a:defRPr sz="1143" b="1"/>
            </a:lvl6pPr>
            <a:lvl7pPr marL="1959492" indent="0">
              <a:buNone/>
              <a:defRPr sz="1143" b="1"/>
            </a:lvl7pPr>
            <a:lvl8pPr marL="2286074" indent="0">
              <a:buNone/>
              <a:defRPr sz="1143" b="1"/>
            </a:lvl8pPr>
            <a:lvl9pPr marL="2612657" indent="0">
              <a:buNone/>
              <a:defRPr sz="11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79802" y="11599339"/>
            <a:ext cx="16166798" cy="21072929"/>
          </a:xfrm>
        </p:spPr>
        <p:txBody>
          <a:bodyPr/>
          <a:lstStyle>
            <a:lvl1pPr>
              <a:defRPr sz="1714"/>
            </a:lvl1pPr>
            <a:lvl2pPr>
              <a:defRPr sz="1429"/>
            </a:lvl2pPr>
            <a:lvl3pPr>
              <a:defRPr sz="1286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8049D-8129-4C61-8F00-77C6725E15A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724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A1CC-36DF-4327-A558-753CB4CDA86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4643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A92DA-F2A8-47F8-8A25-B653C412325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835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411" y="1455967"/>
            <a:ext cx="12033251" cy="6197298"/>
          </a:xfrm>
        </p:spPr>
        <p:txBody>
          <a:bodyPr anchor="b"/>
          <a:lstStyle>
            <a:lvl1pPr algn="l">
              <a:defRPr sz="142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595" y="1455969"/>
            <a:ext cx="20447000" cy="31216297"/>
          </a:xfrm>
        </p:spPr>
        <p:txBody>
          <a:bodyPr/>
          <a:lstStyle>
            <a:lvl1pPr>
              <a:defRPr sz="2286"/>
            </a:lvl1pPr>
            <a:lvl2pPr>
              <a:defRPr sz="2000"/>
            </a:lvl2pPr>
            <a:lvl3pPr>
              <a:defRPr sz="1714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9411" y="7653266"/>
            <a:ext cx="12033251" cy="25019001"/>
          </a:xfrm>
        </p:spPr>
        <p:txBody>
          <a:bodyPr/>
          <a:lstStyle>
            <a:lvl1pPr marL="0" indent="0">
              <a:buNone/>
              <a:defRPr sz="1000"/>
            </a:lvl1pPr>
            <a:lvl2pPr marL="326583" indent="0">
              <a:buNone/>
              <a:defRPr sz="857"/>
            </a:lvl2pPr>
            <a:lvl3pPr marL="653164" indent="0">
              <a:buNone/>
              <a:defRPr sz="714"/>
            </a:lvl3pPr>
            <a:lvl4pPr marL="979746" indent="0">
              <a:buNone/>
              <a:defRPr sz="642"/>
            </a:lvl4pPr>
            <a:lvl5pPr marL="1306329" indent="0">
              <a:buNone/>
              <a:defRPr sz="642"/>
            </a:lvl5pPr>
            <a:lvl6pPr marL="1632910" indent="0">
              <a:buNone/>
              <a:defRPr sz="642"/>
            </a:lvl6pPr>
            <a:lvl7pPr marL="1959492" indent="0">
              <a:buNone/>
              <a:defRPr sz="642"/>
            </a:lvl7pPr>
            <a:lvl8pPr marL="2286074" indent="0">
              <a:buNone/>
              <a:defRPr sz="642"/>
            </a:lvl8pPr>
            <a:lvl9pPr marL="2612657" indent="0">
              <a:buNone/>
              <a:defRPr sz="6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2A1F2-AB78-4CF1-BAA1-D7218ECB522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7359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455" y="25602599"/>
            <a:ext cx="21945298" cy="3023810"/>
          </a:xfrm>
        </p:spPr>
        <p:txBody>
          <a:bodyPr anchor="b"/>
          <a:lstStyle>
            <a:lvl1pPr algn="l">
              <a:defRPr sz="142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455" y="3268742"/>
            <a:ext cx="21945298" cy="21945298"/>
          </a:xfrm>
        </p:spPr>
        <p:txBody>
          <a:bodyPr/>
          <a:lstStyle>
            <a:lvl1pPr marL="0" indent="0">
              <a:buNone/>
              <a:defRPr sz="2286"/>
            </a:lvl1pPr>
            <a:lvl2pPr marL="326583" indent="0">
              <a:buNone/>
              <a:defRPr sz="2000"/>
            </a:lvl2pPr>
            <a:lvl3pPr marL="653164" indent="0">
              <a:buNone/>
              <a:defRPr sz="1714"/>
            </a:lvl3pPr>
            <a:lvl4pPr marL="979746" indent="0">
              <a:buNone/>
              <a:defRPr sz="1429"/>
            </a:lvl4pPr>
            <a:lvl5pPr marL="1306329" indent="0">
              <a:buNone/>
              <a:defRPr sz="1429"/>
            </a:lvl5pPr>
            <a:lvl6pPr marL="1632910" indent="0">
              <a:buNone/>
              <a:defRPr sz="1429"/>
            </a:lvl6pPr>
            <a:lvl7pPr marL="1959492" indent="0">
              <a:buNone/>
              <a:defRPr sz="1429"/>
            </a:lvl7pPr>
            <a:lvl8pPr marL="2286074" indent="0">
              <a:buNone/>
              <a:defRPr sz="1429"/>
            </a:lvl8pPr>
            <a:lvl9pPr marL="2612657" indent="0">
              <a:buNone/>
              <a:defRPr sz="142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455" y="28626407"/>
            <a:ext cx="21945298" cy="4292298"/>
          </a:xfrm>
        </p:spPr>
        <p:txBody>
          <a:bodyPr/>
          <a:lstStyle>
            <a:lvl1pPr marL="0" indent="0">
              <a:buNone/>
              <a:defRPr sz="1000"/>
            </a:lvl1pPr>
            <a:lvl2pPr marL="326583" indent="0">
              <a:buNone/>
              <a:defRPr sz="857"/>
            </a:lvl2pPr>
            <a:lvl3pPr marL="653164" indent="0">
              <a:buNone/>
              <a:defRPr sz="714"/>
            </a:lvl3pPr>
            <a:lvl4pPr marL="979746" indent="0">
              <a:buNone/>
              <a:defRPr sz="642"/>
            </a:lvl4pPr>
            <a:lvl5pPr marL="1306329" indent="0">
              <a:buNone/>
              <a:defRPr sz="642"/>
            </a:lvl5pPr>
            <a:lvl6pPr marL="1632910" indent="0">
              <a:buNone/>
              <a:defRPr sz="642"/>
            </a:lvl6pPr>
            <a:lvl7pPr marL="1959492" indent="0">
              <a:buNone/>
              <a:defRPr sz="642"/>
            </a:lvl7pPr>
            <a:lvl8pPr marL="2286074" indent="0">
              <a:buNone/>
              <a:defRPr sz="642"/>
            </a:lvl8pPr>
            <a:lvl9pPr marL="2612657" indent="0">
              <a:buNone/>
              <a:defRPr sz="6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4A2C1-481B-432C-819C-C18A1E26255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9799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547"/>
            </a:gs>
            <a:gs pos="100000">
              <a:srgbClr val="E8F0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1"/>
            <a:ext cx="34440813" cy="488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4643" tIns="112321" rIns="224643" bIns="1123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729" y="6096001"/>
            <a:ext cx="33528000" cy="272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4643" tIns="112321" rIns="224643" bIns="112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729" y="33330446"/>
            <a:ext cx="7620000" cy="242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43" tIns="112321" rIns="224643" bIns="11232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428">
                <a:solidFill>
                  <a:srgbClr val="00518F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272" y="33330446"/>
            <a:ext cx="11583458" cy="242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43" tIns="112321" rIns="224643" bIns="11232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428">
                <a:solidFill>
                  <a:srgbClr val="00518F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271" y="33330446"/>
            <a:ext cx="7620000" cy="242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4643" tIns="112321" rIns="224643" bIns="1123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428">
                <a:solidFill>
                  <a:srgbClr val="00518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B66937-A316-4452-93E5-D936DE405D4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1603343" rtl="0" eaLnBrk="0" fontAlgn="base" hangingPunct="0">
        <a:spcBef>
          <a:spcPct val="0"/>
        </a:spcBef>
        <a:spcAft>
          <a:spcPct val="0"/>
        </a:spcAft>
        <a:defRPr sz="6251" b="1">
          <a:solidFill>
            <a:srgbClr val="002547"/>
          </a:solidFill>
          <a:latin typeface="+mj-lt"/>
          <a:ea typeface="MS PGothic" panose="020B0600070205080204" pitchFamily="34" charset="-128"/>
          <a:cs typeface="ＭＳ Ｐゴシック" pitchFamily="60" charset="-128"/>
        </a:defRPr>
      </a:lvl1pPr>
      <a:lvl2pPr algn="l" defTabSz="1603343" rtl="0" eaLnBrk="0" fontAlgn="base" hangingPunct="0">
        <a:spcBef>
          <a:spcPct val="0"/>
        </a:spcBef>
        <a:spcAft>
          <a:spcPct val="0"/>
        </a:spcAft>
        <a:defRPr sz="6251" b="1">
          <a:solidFill>
            <a:srgbClr val="002547"/>
          </a:solidFill>
          <a:latin typeface="Arial" pitchFamily="69" charset="0"/>
          <a:ea typeface="MS PGothic" panose="020B0600070205080204" pitchFamily="34" charset="-128"/>
          <a:cs typeface="ＭＳ Ｐゴシック" pitchFamily="60" charset="-128"/>
        </a:defRPr>
      </a:lvl2pPr>
      <a:lvl3pPr algn="l" defTabSz="1603343" rtl="0" eaLnBrk="0" fontAlgn="base" hangingPunct="0">
        <a:spcBef>
          <a:spcPct val="0"/>
        </a:spcBef>
        <a:spcAft>
          <a:spcPct val="0"/>
        </a:spcAft>
        <a:defRPr sz="6251" b="1">
          <a:solidFill>
            <a:srgbClr val="002547"/>
          </a:solidFill>
          <a:latin typeface="Arial" pitchFamily="69" charset="0"/>
          <a:ea typeface="MS PGothic" panose="020B0600070205080204" pitchFamily="34" charset="-128"/>
          <a:cs typeface="ＭＳ Ｐゴシック" pitchFamily="60" charset="-128"/>
        </a:defRPr>
      </a:lvl3pPr>
      <a:lvl4pPr algn="l" defTabSz="1603343" rtl="0" eaLnBrk="0" fontAlgn="base" hangingPunct="0">
        <a:spcBef>
          <a:spcPct val="0"/>
        </a:spcBef>
        <a:spcAft>
          <a:spcPct val="0"/>
        </a:spcAft>
        <a:defRPr sz="6251" b="1">
          <a:solidFill>
            <a:srgbClr val="002547"/>
          </a:solidFill>
          <a:latin typeface="Arial" pitchFamily="69" charset="0"/>
          <a:ea typeface="MS PGothic" panose="020B0600070205080204" pitchFamily="34" charset="-128"/>
          <a:cs typeface="ＭＳ Ｐゴシック" pitchFamily="60" charset="-128"/>
        </a:defRPr>
      </a:lvl4pPr>
      <a:lvl5pPr algn="l" defTabSz="1603343" rtl="0" eaLnBrk="0" fontAlgn="base" hangingPunct="0">
        <a:spcBef>
          <a:spcPct val="0"/>
        </a:spcBef>
        <a:spcAft>
          <a:spcPct val="0"/>
        </a:spcAft>
        <a:defRPr sz="6251" b="1">
          <a:solidFill>
            <a:srgbClr val="002547"/>
          </a:solidFill>
          <a:latin typeface="Arial" pitchFamily="69" charset="0"/>
          <a:ea typeface="MS PGothic" panose="020B0600070205080204" pitchFamily="34" charset="-128"/>
          <a:cs typeface="ＭＳ Ｐゴシック" pitchFamily="60" charset="-128"/>
        </a:defRPr>
      </a:lvl5pPr>
      <a:lvl6pPr marL="326583" algn="l" defTabSz="1604561" rtl="0" fontAlgn="base">
        <a:spcBef>
          <a:spcPct val="0"/>
        </a:spcBef>
        <a:spcAft>
          <a:spcPct val="0"/>
        </a:spcAft>
        <a:defRPr sz="6286" b="1">
          <a:solidFill>
            <a:srgbClr val="002547"/>
          </a:solidFill>
          <a:latin typeface="Arial" pitchFamily="69" charset="0"/>
        </a:defRPr>
      </a:lvl6pPr>
      <a:lvl7pPr marL="653164" algn="l" defTabSz="1604561" rtl="0" fontAlgn="base">
        <a:spcBef>
          <a:spcPct val="0"/>
        </a:spcBef>
        <a:spcAft>
          <a:spcPct val="0"/>
        </a:spcAft>
        <a:defRPr sz="6286" b="1">
          <a:solidFill>
            <a:srgbClr val="002547"/>
          </a:solidFill>
          <a:latin typeface="Arial" pitchFamily="69" charset="0"/>
        </a:defRPr>
      </a:lvl7pPr>
      <a:lvl8pPr marL="979746" algn="l" defTabSz="1604561" rtl="0" fontAlgn="base">
        <a:spcBef>
          <a:spcPct val="0"/>
        </a:spcBef>
        <a:spcAft>
          <a:spcPct val="0"/>
        </a:spcAft>
        <a:defRPr sz="6286" b="1">
          <a:solidFill>
            <a:srgbClr val="002547"/>
          </a:solidFill>
          <a:latin typeface="Arial" pitchFamily="69" charset="0"/>
        </a:defRPr>
      </a:lvl8pPr>
      <a:lvl9pPr marL="1306329" algn="l" defTabSz="1604561" rtl="0" fontAlgn="base">
        <a:spcBef>
          <a:spcPct val="0"/>
        </a:spcBef>
        <a:spcAft>
          <a:spcPct val="0"/>
        </a:spcAft>
        <a:defRPr sz="6286" b="1">
          <a:solidFill>
            <a:srgbClr val="002547"/>
          </a:solidFill>
          <a:latin typeface="Arial" pitchFamily="69" charset="0"/>
        </a:defRPr>
      </a:lvl9pPr>
    </p:titleStyle>
    <p:bodyStyle>
      <a:lvl1pPr marL="601915" indent="-601915" algn="l" defTabSz="1603343" rtl="0" eaLnBrk="0" fontAlgn="base" hangingPunct="0">
        <a:spcBef>
          <a:spcPct val="20000"/>
        </a:spcBef>
        <a:spcAft>
          <a:spcPct val="0"/>
        </a:spcAft>
        <a:buClr>
          <a:srgbClr val="002547"/>
        </a:buClr>
        <a:buFont typeface="Times" panose="02020603050405020304" pitchFamily="18" charset="0"/>
        <a:buChar char="•"/>
        <a:defRPr sz="4916" b="1">
          <a:solidFill>
            <a:srgbClr val="003261"/>
          </a:solidFill>
          <a:latin typeface="+mn-lt"/>
          <a:ea typeface="MS PGothic" panose="020B0600070205080204" pitchFamily="34" charset="-128"/>
          <a:cs typeface="ＭＳ Ｐゴシック" pitchFamily="60" charset="-128"/>
        </a:defRPr>
      </a:lvl1pPr>
      <a:lvl2pPr marL="1303047" indent="-500052" algn="l" defTabSz="1603343" rtl="0" eaLnBrk="0" fontAlgn="base" hangingPunct="0">
        <a:spcBef>
          <a:spcPct val="20000"/>
        </a:spcBef>
        <a:spcAft>
          <a:spcPct val="0"/>
        </a:spcAft>
        <a:buClr>
          <a:srgbClr val="002547"/>
        </a:buClr>
        <a:buChar char="–"/>
        <a:defRPr sz="4500" b="1">
          <a:solidFill>
            <a:srgbClr val="003261"/>
          </a:solidFill>
          <a:latin typeface="+mn-lt"/>
          <a:ea typeface="MS PGothic" panose="020B0600070205080204" pitchFamily="34" charset="-128"/>
        </a:defRPr>
      </a:lvl2pPr>
      <a:lvl3pPr marL="2005501" indent="-400836" algn="l" defTabSz="1603343" rtl="0" eaLnBrk="0" fontAlgn="base" hangingPunct="0">
        <a:spcBef>
          <a:spcPct val="20000"/>
        </a:spcBef>
        <a:spcAft>
          <a:spcPct val="0"/>
        </a:spcAft>
        <a:buChar char="•"/>
        <a:defRPr sz="4500" b="1">
          <a:solidFill>
            <a:srgbClr val="003261"/>
          </a:solidFill>
          <a:latin typeface="+mn-lt"/>
          <a:ea typeface="MS PGothic" panose="020B0600070205080204" pitchFamily="34" charset="-128"/>
        </a:defRPr>
      </a:lvl3pPr>
      <a:lvl4pPr marL="2808496" indent="-400836" algn="l" defTabSz="1603343" rtl="0" eaLnBrk="0" fontAlgn="base" hangingPunct="0">
        <a:spcBef>
          <a:spcPct val="20000"/>
        </a:spcBef>
        <a:spcAft>
          <a:spcPct val="0"/>
        </a:spcAft>
        <a:buChar char="–"/>
        <a:defRPr sz="4500" b="1">
          <a:solidFill>
            <a:srgbClr val="003261"/>
          </a:solidFill>
          <a:latin typeface="+mn-lt"/>
          <a:ea typeface="MS PGothic" panose="020B0600070205080204" pitchFamily="34" charset="-128"/>
        </a:defRPr>
      </a:lvl4pPr>
      <a:lvl5pPr marL="3608845" indent="-399513" algn="l" defTabSz="1603343" rtl="0" eaLnBrk="0" fontAlgn="base" hangingPunct="0">
        <a:spcBef>
          <a:spcPct val="20000"/>
        </a:spcBef>
        <a:spcAft>
          <a:spcPct val="0"/>
        </a:spcAft>
        <a:buChar char="»"/>
        <a:defRPr sz="4500" b="1">
          <a:solidFill>
            <a:srgbClr val="003261"/>
          </a:solidFill>
          <a:latin typeface="+mn-lt"/>
          <a:ea typeface="MS PGothic" panose="020B0600070205080204" pitchFamily="34" charset="-128"/>
        </a:defRPr>
      </a:lvl5pPr>
      <a:lvl6pPr marL="3935994" indent="-400290" algn="l" defTabSz="1604561" rtl="0" fontAlgn="base">
        <a:spcBef>
          <a:spcPct val="20000"/>
        </a:spcBef>
        <a:spcAft>
          <a:spcPct val="0"/>
        </a:spcAft>
        <a:buChar char="»"/>
        <a:defRPr sz="4572" b="1">
          <a:solidFill>
            <a:srgbClr val="003261"/>
          </a:solidFill>
          <a:latin typeface="+mn-lt"/>
          <a:ea typeface="ＭＳ Ｐゴシック" pitchFamily="69" charset="-128"/>
        </a:defRPr>
      </a:lvl6pPr>
      <a:lvl7pPr marL="4262578" indent="-400290" algn="l" defTabSz="1604561" rtl="0" fontAlgn="base">
        <a:spcBef>
          <a:spcPct val="20000"/>
        </a:spcBef>
        <a:spcAft>
          <a:spcPct val="0"/>
        </a:spcAft>
        <a:buChar char="»"/>
        <a:defRPr sz="4572" b="1">
          <a:solidFill>
            <a:srgbClr val="003261"/>
          </a:solidFill>
          <a:latin typeface="+mn-lt"/>
          <a:ea typeface="ＭＳ Ｐゴシック" pitchFamily="69" charset="-128"/>
        </a:defRPr>
      </a:lvl7pPr>
      <a:lvl8pPr marL="4589158" indent="-400290" algn="l" defTabSz="1604561" rtl="0" fontAlgn="base">
        <a:spcBef>
          <a:spcPct val="20000"/>
        </a:spcBef>
        <a:spcAft>
          <a:spcPct val="0"/>
        </a:spcAft>
        <a:buChar char="»"/>
        <a:defRPr sz="4572" b="1">
          <a:solidFill>
            <a:srgbClr val="003261"/>
          </a:solidFill>
          <a:latin typeface="+mn-lt"/>
          <a:ea typeface="ＭＳ Ｐゴシック" pitchFamily="69" charset="-128"/>
        </a:defRPr>
      </a:lvl8pPr>
      <a:lvl9pPr marL="4915741" indent="-400290" algn="l" defTabSz="1604561" rtl="0" fontAlgn="base">
        <a:spcBef>
          <a:spcPct val="20000"/>
        </a:spcBef>
        <a:spcAft>
          <a:spcPct val="0"/>
        </a:spcAft>
        <a:buChar char="»"/>
        <a:defRPr sz="4572" b="1">
          <a:solidFill>
            <a:srgbClr val="003261"/>
          </a:solidFill>
          <a:latin typeface="+mn-lt"/>
          <a:ea typeface="ＭＳ Ｐゴシック" pitchFamily="69" charset="-128"/>
        </a:defRPr>
      </a:lvl9pPr>
    </p:bodyStyle>
    <p:otherStyle>
      <a:defPPr>
        <a:defRPr lang="en-US"/>
      </a:defPPr>
      <a:lvl1pPr marL="0" algn="l" defTabSz="326583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83" algn="l" defTabSz="326583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64" algn="l" defTabSz="326583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46" algn="l" defTabSz="326583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29" algn="l" defTabSz="326583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910" algn="l" defTabSz="326583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92" algn="l" defTabSz="326583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74" algn="l" defTabSz="326583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57" algn="l" defTabSz="326583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Text Box 39"/>
          <p:cNvSpPr txBox="1">
            <a:spLocks noChangeArrowheads="1"/>
          </p:cNvSpPr>
          <p:nvPr/>
        </p:nvSpPr>
        <p:spPr bwMode="auto">
          <a:xfrm>
            <a:off x="657000" y="15320480"/>
            <a:ext cx="10143250" cy="21263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62" tIns="1731" rIns="3462" bIns="1731" anchor="ctr"/>
          <a:lstStyle>
            <a:lvl1pPr marL="679450" indent="-342900" defTabSz="800100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00100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00100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00100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00100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endParaRPr lang="en-US" altLang="en-US" sz="2000">
              <a:solidFill>
                <a:srgbClr val="002547"/>
              </a:solidFill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8748733" y="762000"/>
            <a:ext cx="22602124" cy="420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0408" tIns="70205" rIns="140408" bIns="70205" anchor="t"/>
          <a:lstStyle>
            <a:lvl1pPr defTabSz="1965325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1965325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1965325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1965325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1965325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1965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1965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1965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1965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0" dirty="0">
                <a:solidFill>
                  <a:srgbClr val="002547"/>
                </a:solidFill>
              </a:rPr>
              <a:t>Poster Title: Brief Description of What </a:t>
            </a:r>
            <a:br>
              <a:rPr lang="en-US" altLang="en-US" sz="8000" dirty="0">
                <a:solidFill>
                  <a:srgbClr val="002547"/>
                </a:solidFill>
              </a:rPr>
            </a:br>
            <a:r>
              <a:rPr lang="en-US" altLang="en-US" sz="8000" dirty="0">
                <a:solidFill>
                  <a:srgbClr val="002547"/>
                </a:solidFill>
              </a:rPr>
              <a:t>Was Done In This Study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dirty="0">
                <a:solidFill>
                  <a:srgbClr val="0070C0"/>
                </a:solidFill>
              </a:rPr>
              <a:t>Authors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 dirty="0">
                <a:solidFill>
                  <a:srgbClr val="002547"/>
                </a:solidFill>
              </a:rPr>
              <a:t>Affiliations</a:t>
            </a:r>
            <a:br>
              <a:rPr lang="en-US" altLang="en-US" sz="4000" b="0" dirty="0">
                <a:solidFill>
                  <a:srgbClr val="002547"/>
                </a:solidFill>
              </a:rPr>
            </a:br>
            <a:r>
              <a:rPr lang="en-US" altLang="en-US" sz="4000" b="0" dirty="0">
                <a:solidFill>
                  <a:srgbClr val="002547"/>
                </a:solidFill>
              </a:rPr>
              <a:t>Western University, London, Ontario, Canada</a:t>
            </a:r>
          </a:p>
        </p:txBody>
      </p:sp>
      <p:sp>
        <p:nvSpPr>
          <p:cNvPr id="5126" name="Line 24"/>
          <p:cNvSpPr>
            <a:spLocks noChangeShapeType="1"/>
          </p:cNvSpPr>
          <p:nvPr/>
        </p:nvSpPr>
        <p:spPr bwMode="auto">
          <a:xfrm flipV="1">
            <a:off x="881744" y="5214390"/>
            <a:ext cx="34823399" cy="83325"/>
          </a:xfrm>
          <a:prstGeom prst="line">
            <a:avLst/>
          </a:prstGeom>
          <a:noFill/>
          <a:ln w="152400">
            <a:solidFill>
              <a:srgbClr val="0163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286"/>
          </a:p>
        </p:txBody>
      </p:sp>
      <p:sp>
        <p:nvSpPr>
          <p:cNvPr id="199" name="Oval 198"/>
          <p:cNvSpPr/>
          <p:nvPr/>
        </p:nvSpPr>
        <p:spPr bwMode="auto">
          <a:xfrm>
            <a:off x="11275754" y="15469934"/>
            <a:ext cx="355617" cy="2252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2222">
              <a:latin typeface="Arial" pitchFamily="69" charset="0"/>
            </a:endParaRPr>
          </a:p>
        </p:txBody>
      </p:sp>
      <p:sp>
        <p:nvSpPr>
          <p:cNvPr id="136" name="Text Box 5"/>
          <p:cNvSpPr txBox="1">
            <a:spLocks noChangeArrowheads="1"/>
          </p:cNvSpPr>
          <p:nvPr/>
        </p:nvSpPr>
        <p:spPr bwMode="auto">
          <a:xfrm>
            <a:off x="25533675" y="35029723"/>
            <a:ext cx="10127924" cy="820563"/>
          </a:xfrm>
          <a:prstGeom prst="rect">
            <a:avLst/>
          </a:prstGeom>
          <a:noFill/>
          <a:ln>
            <a:noFill/>
          </a:ln>
          <a:extLst/>
        </p:spPr>
        <p:txBody>
          <a:bodyPr lIns="3462" tIns="1731" rIns="3462" bIns="1731" anchor="ctr"/>
          <a:lstStyle>
            <a:lvl1pPr defTabSz="800100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00100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00100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00100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00100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 dirty="0">
                <a:solidFill>
                  <a:srgbClr val="002547"/>
                </a:solidFill>
              </a:rPr>
              <a:t>Contact: email@uwo.ca</a:t>
            </a: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870857" y="25450295"/>
            <a:ext cx="10214767" cy="8205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62" tIns="1731" rIns="3462" bIns="1731" anchor="ctr"/>
          <a:lstStyle>
            <a:lvl1pPr defTabSz="800100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00100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00100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00100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00100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40" name="Line 24"/>
          <p:cNvSpPr>
            <a:spLocks noChangeShapeType="1"/>
          </p:cNvSpPr>
          <p:nvPr/>
        </p:nvSpPr>
        <p:spPr bwMode="auto">
          <a:xfrm flipV="1">
            <a:off x="870858" y="35041247"/>
            <a:ext cx="34823399" cy="83325"/>
          </a:xfrm>
          <a:prstGeom prst="line">
            <a:avLst/>
          </a:prstGeom>
          <a:noFill/>
          <a:ln w="152400">
            <a:solidFill>
              <a:srgbClr val="0163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286"/>
          </a:p>
        </p:txBody>
      </p:sp>
      <p:grpSp>
        <p:nvGrpSpPr>
          <p:cNvPr id="15" name="Group 14"/>
          <p:cNvGrpSpPr/>
          <p:nvPr/>
        </p:nvGrpSpPr>
        <p:grpSpPr>
          <a:xfrm>
            <a:off x="870857" y="5733144"/>
            <a:ext cx="10214767" cy="28887898"/>
            <a:chOff x="914400" y="6019800"/>
            <a:chExt cx="10725505" cy="30332294"/>
          </a:xfrm>
        </p:grpSpPr>
        <p:sp>
          <p:nvSpPr>
            <p:cNvPr id="5185" name="Text Box 5"/>
            <p:cNvSpPr txBox="1">
              <a:spLocks noChangeArrowheads="1"/>
            </p:cNvSpPr>
            <p:nvPr/>
          </p:nvSpPr>
          <p:spPr bwMode="auto">
            <a:xfrm>
              <a:off x="914400" y="6019800"/>
              <a:ext cx="10719118" cy="8615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62" tIns="1731" rIns="3462" bIns="1731" anchor="ctr"/>
            <a:lstStyle>
              <a:lvl1pPr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5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4000" dirty="0">
                  <a:solidFill>
                    <a:srgbClr val="FFFFFF"/>
                  </a:solidFill>
                </a:rPr>
                <a:t>INTRODUCTION</a:t>
              </a:r>
            </a:p>
          </p:txBody>
        </p:sp>
        <p:sp>
          <p:nvSpPr>
            <p:cNvPr id="5134" name="Text Box 83"/>
            <p:cNvSpPr txBox="1">
              <a:spLocks noChangeArrowheads="1"/>
            </p:cNvSpPr>
            <p:nvPr/>
          </p:nvSpPr>
          <p:spPr bwMode="auto">
            <a:xfrm>
              <a:off x="948080" y="7162800"/>
              <a:ext cx="10685438" cy="1035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51" tIns="28575" rIns="57151" bIns="28575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sed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dolore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Ut</a:t>
              </a:r>
            </a:p>
          </p:txBody>
        </p:sp>
        <p:sp>
          <p:nvSpPr>
            <p:cNvPr id="130" name="Text Box 5"/>
            <p:cNvSpPr txBox="1">
              <a:spLocks noChangeArrowheads="1"/>
            </p:cNvSpPr>
            <p:nvPr/>
          </p:nvSpPr>
          <p:spPr bwMode="auto">
            <a:xfrm>
              <a:off x="914400" y="17655009"/>
              <a:ext cx="10725505" cy="8615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62" tIns="1731" rIns="3462" bIns="1731" anchor="ctr"/>
            <a:lstStyle>
              <a:lvl1pPr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5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4000" dirty="0">
                  <a:solidFill>
                    <a:srgbClr val="FFFFFF"/>
                  </a:solidFill>
                </a:rPr>
                <a:t>OBJECTIVES</a:t>
              </a:r>
            </a:p>
          </p:txBody>
        </p:sp>
        <p:sp>
          <p:nvSpPr>
            <p:cNvPr id="141" name="Text Box 83"/>
            <p:cNvSpPr txBox="1">
              <a:spLocks noChangeArrowheads="1"/>
            </p:cNvSpPr>
            <p:nvPr/>
          </p:nvSpPr>
          <p:spPr bwMode="auto">
            <a:xfrm>
              <a:off x="914961" y="18745200"/>
              <a:ext cx="10685438" cy="762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51" tIns="28575" rIns="57151" bIns="28575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Ut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endParaRPr lang="en-US" sz="2600" b="0" dirty="0">
                <a:solidFill>
                  <a:srgbClr val="002547"/>
                </a:solidFill>
              </a:endParaRPr>
            </a:p>
          </p:txBody>
        </p:sp>
        <p:sp>
          <p:nvSpPr>
            <p:cNvPr id="142" name="Text Box 83"/>
            <p:cNvSpPr txBox="1">
              <a:spLocks noChangeArrowheads="1"/>
            </p:cNvSpPr>
            <p:nvPr/>
          </p:nvSpPr>
          <p:spPr bwMode="auto">
            <a:xfrm>
              <a:off x="946011" y="27889200"/>
              <a:ext cx="10685438" cy="8462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51" tIns="28575" rIns="57151" bIns="28575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Duis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dolore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endParaRPr lang="en-US" sz="2476" b="0" dirty="0">
                <a:solidFill>
                  <a:srgbClr val="002547"/>
                </a:solidFill>
              </a:endParaRPr>
            </a:p>
          </p:txBody>
        </p:sp>
      </p:grpSp>
      <p:sp>
        <p:nvSpPr>
          <p:cNvPr id="150" name="Text Box 5"/>
          <p:cNvSpPr txBox="1">
            <a:spLocks noChangeArrowheads="1"/>
          </p:cNvSpPr>
          <p:nvPr/>
        </p:nvSpPr>
        <p:spPr bwMode="auto">
          <a:xfrm>
            <a:off x="25483342" y="22547438"/>
            <a:ext cx="10221267" cy="8205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62" tIns="1731" rIns="3462" bIns="1731" anchor="ctr"/>
          <a:lstStyle>
            <a:lvl1pPr defTabSz="800100">
              <a:spcBef>
                <a:spcPct val="20000"/>
              </a:spcBef>
              <a:buClr>
                <a:srgbClr val="002547"/>
              </a:buClr>
              <a:buFont typeface="Times" panose="02020603050405020304" pitchFamily="18" charset="0"/>
              <a:buChar char="•"/>
              <a:defRPr sz="59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00100">
              <a:spcBef>
                <a:spcPct val="20000"/>
              </a:spcBef>
              <a:buClr>
                <a:srgbClr val="002547"/>
              </a:buClr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00100">
              <a:spcBef>
                <a:spcPct val="20000"/>
              </a:spcBef>
              <a:buChar char="•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00100">
              <a:spcBef>
                <a:spcPct val="20000"/>
              </a:spcBef>
              <a:buChar char="–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00100">
              <a:spcBef>
                <a:spcPct val="20000"/>
              </a:spcBef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400" b="1">
                <a:solidFill>
                  <a:srgbClr val="00326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</a:rPr>
              <a:t>ACKNOWLEDGEMENTS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472571" y="5733144"/>
            <a:ext cx="10232571" cy="28910406"/>
            <a:chOff x="26746200" y="6019801"/>
            <a:chExt cx="10744200" cy="30355927"/>
          </a:xfrm>
        </p:grpSpPr>
        <p:grpSp>
          <p:nvGrpSpPr>
            <p:cNvPr id="144" name="Group 143"/>
            <p:cNvGrpSpPr/>
            <p:nvPr/>
          </p:nvGrpSpPr>
          <p:grpSpPr>
            <a:xfrm>
              <a:off x="26757510" y="6019801"/>
              <a:ext cx="10732890" cy="19604113"/>
              <a:chOff x="914400" y="6019801"/>
              <a:chExt cx="10732890" cy="19604113"/>
            </a:xfrm>
          </p:grpSpPr>
          <p:sp>
            <p:nvSpPr>
              <p:cNvPr id="145" name="Text Box 5"/>
              <p:cNvSpPr txBox="1">
                <a:spLocks noChangeArrowheads="1"/>
              </p:cNvSpPr>
              <p:nvPr/>
            </p:nvSpPr>
            <p:spPr bwMode="auto">
              <a:xfrm>
                <a:off x="914400" y="6019801"/>
                <a:ext cx="10719118" cy="8615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462" tIns="1731" rIns="3462" bIns="1731" anchor="ctr"/>
              <a:lstStyle>
                <a:lvl1pPr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5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4000" dirty="0">
                    <a:solidFill>
                      <a:srgbClr val="FFFFFF"/>
                    </a:solidFill>
                  </a:rPr>
                  <a:t>DISCUSSION</a:t>
                </a:r>
              </a:p>
            </p:txBody>
          </p:sp>
          <p:sp>
            <p:nvSpPr>
              <p:cNvPr id="146" name="Text Box 83"/>
              <p:cNvSpPr txBox="1">
                <a:spLocks noChangeArrowheads="1"/>
              </p:cNvSpPr>
              <p:nvPr/>
            </p:nvSpPr>
            <p:spPr bwMode="auto">
              <a:xfrm>
                <a:off x="948080" y="7162800"/>
                <a:ext cx="10685438" cy="8883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7151" tIns="28575" rIns="57151" bIns="28575">
                <a:spAutoFit/>
              </a:bodyPr>
              <a:lstStyle>
                <a:lvl1pPr marL="311150" indent="-311150"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6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culpa qui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officia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deserunt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mollit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id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</a:t>
                </a:r>
              </a:p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culpa qui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officia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deserunt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mollit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id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</a:t>
                </a:r>
              </a:p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sunt in</a:t>
                </a:r>
              </a:p>
            </p:txBody>
          </p:sp>
          <p:sp>
            <p:nvSpPr>
              <p:cNvPr id="147" name="Text Box 5"/>
              <p:cNvSpPr txBox="1">
                <a:spLocks noChangeArrowheads="1"/>
              </p:cNvSpPr>
              <p:nvPr/>
            </p:nvSpPr>
            <p:spPr bwMode="auto">
              <a:xfrm>
                <a:off x="914400" y="16306800"/>
                <a:ext cx="10732890" cy="8615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462" tIns="1731" rIns="3462" bIns="1731" anchor="ctr"/>
              <a:lstStyle>
                <a:lvl1pPr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5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5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4000" dirty="0">
                    <a:solidFill>
                      <a:srgbClr val="FFFFFF"/>
                    </a:solidFill>
                  </a:rPr>
                  <a:t>CONCLUSION</a:t>
                </a:r>
              </a:p>
            </p:txBody>
          </p:sp>
          <p:sp>
            <p:nvSpPr>
              <p:cNvPr id="148" name="Text Box 83"/>
              <p:cNvSpPr txBox="1">
                <a:spLocks noChangeArrowheads="1"/>
              </p:cNvSpPr>
              <p:nvPr/>
            </p:nvSpPr>
            <p:spPr bwMode="auto">
              <a:xfrm>
                <a:off x="914961" y="17483325"/>
                <a:ext cx="10685438" cy="5732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7151" tIns="28575" rIns="57151" bIns="28575">
                <a:spAutoFit/>
              </a:bodyPr>
              <a:lstStyle>
                <a:lvl1pPr marL="311150" indent="-311150"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6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culpa qui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officia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deserunt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mollit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id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</a:t>
                </a:r>
              </a:p>
              <a:p>
                <a:pPr algn="just" eaLnBrk="1" hangingPunct="1">
                  <a:spcBef>
                    <a:spcPct val="50000"/>
                  </a:spcBef>
                  <a:buClrTx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Lorem ipsum dolor sit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amet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consectetur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adipiscing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sed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eiusmod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tempor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incididunt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et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magna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enim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ad minim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veniam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quis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nostrud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exercitation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ullamco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laboris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nisi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ut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aliquip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ex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commodo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consequat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Duis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aute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irure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dolor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reprehenderit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in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voluptate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velit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esse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cillum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dolore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eu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fugiat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nulla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pariatur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.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Excepteur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sint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occaecat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cupidatat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 non </a:t>
                </a:r>
                <a:r>
                  <a:rPr lang="en-US" sz="2600" b="0" dirty="0" err="1">
                    <a:solidFill>
                      <a:srgbClr val="002547"/>
                    </a:solidFill>
                  </a:rPr>
                  <a:t>proident</a:t>
                </a:r>
                <a:r>
                  <a:rPr lang="en-US" sz="2600" b="0" dirty="0">
                    <a:solidFill>
                      <a:srgbClr val="002547"/>
                    </a:solidFill>
                  </a:rPr>
                  <a:t>, sunt in</a:t>
                </a:r>
              </a:p>
            </p:txBody>
          </p:sp>
          <p:sp>
            <p:nvSpPr>
              <p:cNvPr id="149" name="Text Box 83"/>
              <p:cNvSpPr txBox="1">
                <a:spLocks noChangeArrowheads="1"/>
              </p:cNvSpPr>
              <p:nvPr/>
            </p:nvSpPr>
            <p:spPr bwMode="auto">
              <a:xfrm>
                <a:off x="946011" y="24723091"/>
                <a:ext cx="10685438" cy="900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7151" tIns="28575" rIns="57151" bIns="28575">
                <a:spAutoFit/>
              </a:bodyPr>
              <a:lstStyle>
                <a:lvl1pPr marL="311150" indent="-311150" defTabSz="800100">
                  <a:spcBef>
                    <a:spcPct val="20000"/>
                  </a:spcBef>
                  <a:buClr>
                    <a:srgbClr val="002547"/>
                  </a:buClr>
                  <a:buFont typeface="Times" panose="02020603050405020304" pitchFamily="18" charset="0"/>
                  <a:buChar char="•"/>
                  <a:defRPr sz="69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800100">
                  <a:spcBef>
                    <a:spcPct val="20000"/>
                  </a:spcBef>
                  <a:buClr>
                    <a:srgbClr val="002547"/>
                  </a:buClr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800100">
                  <a:spcBef>
                    <a:spcPct val="20000"/>
                  </a:spcBef>
                  <a:buChar char="•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800100">
                  <a:spcBef>
                    <a:spcPct val="20000"/>
                  </a:spcBef>
                  <a:buChar char="–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800100">
                  <a:spcBef>
                    <a:spcPct val="20000"/>
                  </a:spcBef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8001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 b="1">
                    <a:solidFill>
                      <a:srgbClr val="00326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indent="0" algn="just" eaLnBrk="1" hangingPunct="1">
                  <a:spcBef>
                    <a:spcPct val="50000"/>
                  </a:spcBef>
                  <a:buClrTx/>
                  <a:buNone/>
                  <a:defRPr/>
                </a:pPr>
                <a:r>
                  <a:rPr lang="en-US" sz="2600" b="0" dirty="0">
                    <a:solidFill>
                      <a:srgbClr val="002547"/>
                    </a:solidFill>
                  </a:rPr>
                  <a:t>This research is made possible thanks to the support from the following sources:</a:t>
                </a:r>
              </a:p>
            </p:txBody>
          </p:sp>
        </p:grpSp>
        <p:sp>
          <p:nvSpPr>
            <p:cNvPr id="151" name="Text Box 5"/>
            <p:cNvSpPr txBox="1">
              <a:spLocks noChangeArrowheads="1"/>
            </p:cNvSpPr>
            <p:nvPr/>
          </p:nvSpPr>
          <p:spPr bwMode="auto">
            <a:xfrm>
              <a:off x="26757509" y="31242000"/>
              <a:ext cx="10732331" cy="8615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62" tIns="1731" rIns="3462" bIns="1731" anchor="ctr"/>
            <a:lstStyle>
              <a:lvl1pPr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5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4000" dirty="0">
                  <a:solidFill>
                    <a:srgbClr val="FFFFFF"/>
                  </a:solidFill>
                </a:rPr>
                <a:t>REFERENCES</a:t>
              </a:r>
            </a:p>
          </p:txBody>
        </p:sp>
        <p:sp>
          <p:nvSpPr>
            <p:cNvPr id="152" name="Text Box 83"/>
            <p:cNvSpPr txBox="1">
              <a:spLocks noChangeArrowheads="1"/>
            </p:cNvSpPr>
            <p:nvPr/>
          </p:nvSpPr>
          <p:spPr bwMode="auto">
            <a:xfrm>
              <a:off x="26746200" y="32324041"/>
              <a:ext cx="10685438" cy="405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51" tIns="28575" rIns="57151" bIns="28575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Ut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611429" y="5735558"/>
            <a:ext cx="13353143" cy="29606059"/>
            <a:chOff x="12192000" y="6022335"/>
            <a:chExt cx="14020800" cy="31086362"/>
          </a:xfrm>
        </p:grpSpPr>
        <p:sp>
          <p:nvSpPr>
            <p:cNvPr id="143" name="Text Box 5"/>
            <p:cNvSpPr txBox="1">
              <a:spLocks noChangeArrowheads="1"/>
            </p:cNvSpPr>
            <p:nvPr/>
          </p:nvSpPr>
          <p:spPr bwMode="auto">
            <a:xfrm>
              <a:off x="12192000" y="6022335"/>
              <a:ext cx="14020800" cy="8615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62" tIns="1731" rIns="3462" bIns="1731" anchor="ctr"/>
            <a:lstStyle>
              <a:lvl1pPr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5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5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4000" dirty="0">
                  <a:solidFill>
                    <a:srgbClr val="FFFFFF"/>
                  </a:solidFill>
                </a:rPr>
                <a:t>RESULTS</a:t>
              </a:r>
            </a:p>
          </p:txBody>
        </p:sp>
        <p:sp>
          <p:nvSpPr>
            <p:cNvPr id="153" name="Text Box 83"/>
            <p:cNvSpPr txBox="1">
              <a:spLocks noChangeArrowheads="1"/>
            </p:cNvSpPr>
            <p:nvPr/>
          </p:nvSpPr>
          <p:spPr bwMode="auto">
            <a:xfrm>
              <a:off x="12192000" y="7219938"/>
              <a:ext cx="14020800" cy="29888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51" tIns="28575" rIns="57151" bIns="28575">
              <a:spAutoFit/>
            </a:bodyPr>
            <a:lstStyle>
              <a:lvl1pPr marL="311150" indent="-311150" defTabSz="800100">
                <a:spcBef>
                  <a:spcPct val="20000"/>
                </a:spcBef>
                <a:buClr>
                  <a:srgbClr val="002547"/>
                </a:buClr>
                <a:buFont typeface="Times" panose="02020603050405020304" pitchFamily="18" charset="0"/>
                <a:buChar char="•"/>
                <a:defRPr sz="69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800100">
                <a:spcBef>
                  <a:spcPct val="20000"/>
                </a:spcBef>
                <a:buClr>
                  <a:srgbClr val="002547"/>
                </a:buClr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800100">
                <a:spcBef>
                  <a:spcPct val="20000"/>
                </a:spcBef>
                <a:buChar char="•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800100">
                <a:spcBef>
                  <a:spcPct val="20000"/>
                </a:spcBef>
                <a:buChar char="–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800100">
                <a:spcBef>
                  <a:spcPct val="20000"/>
                </a:spcBef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8001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400" b="1">
                  <a:solidFill>
                    <a:srgbClr val="00326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sunt</a:t>
              </a:r>
              <a:r>
                <a:rPr lang="en-US" sz="2600" b="0" dirty="0">
                  <a:solidFill>
                    <a:srgbClr val="002547"/>
                  </a:solidFill>
                </a:rPr>
                <a:t>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anim</a:t>
              </a:r>
              <a:r>
                <a:rPr lang="en-US" sz="2600" b="0" dirty="0">
                  <a:solidFill>
                    <a:srgbClr val="002547"/>
                  </a:solidFill>
                </a:rPr>
                <a:t> id </a:t>
              </a:r>
              <a:r>
                <a:rPr lang="en-US" sz="2600" b="0" dirty="0" err="1">
                  <a:solidFill>
                    <a:srgbClr val="002547"/>
                  </a:solidFill>
                </a:rPr>
                <a:t>est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laborum</a:t>
              </a:r>
              <a:r>
                <a:rPr lang="en-US" sz="2600" b="0" dirty="0">
                  <a:solidFill>
                    <a:srgbClr val="002547"/>
                  </a:solidFill>
                </a:rPr>
                <a:t>.</a:t>
              </a:r>
            </a:p>
            <a:p>
              <a:pPr algn="just" eaLnBrk="1" hangingPunct="1">
                <a:spcBef>
                  <a:spcPct val="50000"/>
                </a:spcBef>
                <a:buClrTx/>
                <a:defRPr/>
              </a:pPr>
              <a:r>
                <a:rPr lang="en-US" sz="2600" b="0" dirty="0">
                  <a:solidFill>
                    <a:srgbClr val="002547"/>
                  </a:solidFill>
                </a:rPr>
                <a:t>Lorem ipsum dolor sit </a:t>
              </a:r>
              <a:r>
                <a:rPr lang="en-US" sz="2600" b="0" dirty="0" err="1">
                  <a:solidFill>
                    <a:srgbClr val="002547"/>
                  </a:solidFill>
                </a:rPr>
                <a:t>amet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consectetur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adipiscing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elit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sed</a:t>
              </a:r>
              <a:r>
                <a:rPr lang="en-US" sz="2600" b="0" dirty="0">
                  <a:solidFill>
                    <a:srgbClr val="002547"/>
                  </a:solidFill>
                </a:rPr>
                <a:t> do </a:t>
              </a:r>
              <a:r>
                <a:rPr lang="en-US" sz="2600" b="0" dirty="0" err="1">
                  <a:solidFill>
                    <a:srgbClr val="002547"/>
                  </a:solidFill>
                </a:rPr>
                <a:t>eiusmod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tempor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incididunt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labore</a:t>
              </a:r>
              <a:r>
                <a:rPr lang="en-US" sz="2600" b="0" dirty="0">
                  <a:solidFill>
                    <a:srgbClr val="002547"/>
                  </a:solidFill>
                </a:rPr>
                <a:t> et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magna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aliqua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enim</a:t>
              </a:r>
              <a:r>
                <a:rPr lang="en-US" sz="2600" b="0" dirty="0">
                  <a:solidFill>
                    <a:srgbClr val="002547"/>
                  </a:solidFill>
                </a:rPr>
                <a:t> ad minim </a:t>
              </a:r>
              <a:r>
                <a:rPr lang="en-US" sz="2600" b="0" dirty="0" err="1">
                  <a:solidFill>
                    <a:srgbClr val="002547"/>
                  </a:solidFill>
                </a:rPr>
                <a:t>veniam</a:t>
              </a:r>
              <a:r>
                <a:rPr lang="en-US" sz="2600" b="0" dirty="0">
                  <a:solidFill>
                    <a:srgbClr val="002547"/>
                  </a:solidFill>
                </a:rPr>
                <a:t>, </a:t>
              </a:r>
              <a:r>
                <a:rPr lang="en-US" sz="2600" b="0" dirty="0" err="1">
                  <a:solidFill>
                    <a:srgbClr val="002547"/>
                  </a:solidFill>
                </a:rPr>
                <a:t>quis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nostrud</a:t>
              </a:r>
              <a:r>
                <a:rPr lang="en-US" sz="2600" b="0" dirty="0">
                  <a:solidFill>
                    <a:srgbClr val="002547"/>
                  </a:solidFill>
                </a:rPr>
                <a:t> exercitation </a:t>
              </a:r>
              <a:r>
                <a:rPr lang="en-US" sz="2600" b="0" dirty="0" err="1">
                  <a:solidFill>
                    <a:srgbClr val="002547"/>
                  </a:solidFill>
                </a:rPr>
                <a:t>ullamco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laboris</a:t>
              </a:r>
              <a:r>
                <a:rPr lang="en-US" sz="2600" b="0" dirty="0">
                  <a:solidFill>
                    <a:srgbClr val="002547"/>
                  </a:solidFill>
                </a:rPr>
                <a:t> nisi </a:t>
              </a:r>
              <a:r>
                <a:rPr lang="en-US" sz="2600" b="0" dirty="0" err="1">
                  <a:solidFill>
                    <a:srgbClr val="002547"/>
                  </a:solidFill>
                </a:rPr>
                <a:t>ut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aliquip</a:t>
              </a:r>
              <a:r>
                <a:rPr lang="en-US" sz="2600" b="0" dirty="0">
                  <a:solidFill>
                    <a:srgbClr val="002547"/>
                  </a:solidFill>
                </a:rPr>
                <a:t> ex </a:t>
              </a:r>
              <a:r>
                <a:rPr lang="en-US" sz="2600" b="0" dirty="0" err="1">
                  <a:solidFill>
                    <a:srgbClr val="002547"/>
                  </a:solidFill>
                </a:rPr>
                <a:t>ea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commodo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consequat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Duis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aute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irure</a:t>
              </a:r>
              <a:r>
                <a:rPr lang="en-US" sz="2600" b="0" dirty="0">
                  <a:solidFill>
                    <a:srgbClr val="002547"/>
                  </a:solidFill>
                </a:rPr>
                <a:t> dolor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reprehenderit</a:t>
              </a:r>
              <a:r>
                <a:rPr lang="en-US" sz="2600" b="0" dirty="0">
                  <a:solidFill>
                    <a:srgbClr val="002547"/>
                  </a:solidFill>
                </a:rPr>
                <a:t> in </a:t>
              </a:r>
              <a:r>
                <a:rPr lang="en-US" sz="2600" b="0" dirty="0" err="1">
                  <a:solidFill>
                    <a:srgbClr val="002547"/>
                  </a:solidFill>
                </a:rPr>
                <a:t>voluptate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velit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esse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cillum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dolore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eu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fugiat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nulla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pariatur</a:t>
              </a:r>
              <a:r>
                <a:rPr lang="en-US" sz="2600" b="0" dirty="0">
                  <a:solidFill>
                    <a:srgbClr val="002547"/>
                  </a:solidFill>
                </a:rPr>
                <a:t>. </a:t>
              </a:r>
              <a:r>
                <a:rPr lang="en-US" sz="2600" b="0" dirty="0" err="1">
                  <a:solidFill>
                    <a:srgbClr val="002547"/>
                  </a:solidFill>
                </a:rPr>
                <a:t>Excepteur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sint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occaecat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cupidatat</a:t>
              </a:r>
              <a:r>
                <a:rPr lang="en-US" sz="2600" b="0" dirty="0">
                  <a:solidFill>
                    <a:srgbClr val="002547"/>
                  </a:solidFill>
                </a:rPr>
                <a:t> non </a:t>
              </a:r>
              <a:r>
                <a:rPr lang="en-US" sz="2600" b="0" dirty="0" err="1">
                  <a:solidFill>
                    <a:srgbClr val="002547"/>
                  </a:solidFill>
                </a:rPr>
                <a:t>proident</a:t>
              </a:r>
              <a:r>
                <a:rPr lang="en-US" sz="2600" b="0" dirty="0">
                  <a:solidFill>
                    <a:srgbClr val="002547"/>
                  </a:solidFill>
                </a:rPr>
                <a:t>, sunt in culpa qui </a:t>
              </a:r>
              <a:r>
                <a:rPr lang="en-US" sz="2600" b="0" dirty="0" err="1">
                  <a:solidFill>
                    <a:srgbClr val="002547"/>
                  </a:solidFill>
                </a:rPr>
                <a:t>officia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deserunt</a:t>
              </a:r>
              <a:r>
                <a:rPr lang="en-US" sz="2600" b="0" dirty="0">
                  <a:solidFill>
                    <a:srgbClr val="002547"/>
                  </a:solidFill>
                </a:rPr>
                <a:t> </a:t>
              </a:r>
              <a:r>
                <a:rPr lang="en-US" sz="2600" b="0" dirty="0" err="1">
                  <a:solidFill>
                    <a:srgbClr val="002547"/>
                  </a:solidFill>
                </a:rPr>
                <a:t>mollit</a:t>
              </a:r>
              <a:endParaRPr lang="en-US" sz="2600" b="0" dirty="0">
                <a:solidFill>
                  <a:srgbClr val="002547"/>
                </a:solidFill>
              </a:endParaRPr>
            </a:p>
          </p:txBody>
        </p:sp>
      </p:grpSp>
      <p:pic>
        <p:nvPicPr>
          <p:cNvPr id="36" name="Picture 26" descr="RobartsResearch_tran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5" y="1513547"/>
            <a:ext cx="5982607" cy="209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9202" y="976065"/>
            <a:ext cx="2995084" cy="317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24" y="26275726"/>
            <a:ext cx="1834491" cy="12972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2" name="Picture 2" descr="cihr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335" y="27962035"/>
            <a:ext cx="2787332" cy="15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schulich.ucalgary.ca/files/schulich/styles/large/public/Image/se_main_nserc2014.jpg?itok=lCLB3Qb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252" y="28057454"/>
            <a:ext cx="2341367" cy="15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://www.braininstitute.ca/sites/default/files/obi_logo_4c_pos_biling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857" y="26489664"/>
            <a:ext cx="4165510" cy="97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72572" y="26442681"/>
            <a:ext cx="3371780" cy="9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97" y="24674286"/>
            <a:ext cx="3533274" cy="1089664"/>
          </a:xfrm>
          <a:prstGeom prst="rect">
            <a:avLst/>
          </a:prstGeom>
        </p:spPr>
      </p:pic>
      <p:pic>
        <p:nvPicPr>
          <p:cNvPr id="39" name="Picture 8" descr="Image result for brainscan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57" y="24704696"/>
            <a:ext cx="3338286" cy="102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DDDDDD"/>
      </a:dk1>
      <a:lt1>
        <a:srgbClr val="FFFFFF"/>
      </a:lt1>
      <a:dk2>
        <a:srgbClr val="3366FF"/>
      </a:dk2>
      <a:lt2>
        <a:srgbClr val="FFFFFF"/>
      </a:lt2>
      <a:accent1>
        <a:srgbClr val="FFFFFF"/>
      </a:accent1>
      <a:accent2>
        <a:srgbClr val="99CCFF"/>
      </a:accent2>
      <a:accent3>
        <a:srgbClr val="ADB8FF"/>
      </a:accent3>
      <a:accent4>
        <a:srgbClr val="DADADA"/>
      </a:accent4>
      <a:accent5>
        <a:srgbClr val="FFFFFF"/>
      </a:accent5>
      <a:accent6>
        <a:srgbClr val="8AB9E7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3200" b="0" i="0" u="none" strike="noStrike" cap="none" normalizeH="0" baseline="0">
            <a:ln>
              <a:noFill/>
            </a:ln>
            <a:solidFill>
              <a:srgbClr val="002547"/>
            </a:solidFill>
            <a:effectLst/>
            <a:latin typeface="Arial" pitchFamily="6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3200" b="0" i="0" u="none" strike="noStrike" cap="none" normalizeH="0" baseline="0">
            <a:ln>
              <a:noFill/>
            </a:ln>
            <a:solidFill>
              <a:srgbClr val="002547"/>
            </a:solidFill>
            <a:effectLst/>
            <a:latin typeface="Arial" pitchFamily="6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4087</TotalTime>
  <Words>1995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</vt:lpstr>
      <vt:lpstr>Times New Roman</vt:lpstr>
      <vt:lpstr>Blank Presentation</vt:lpstr>
      <vt:lpstr>PowerPoint Presentation</vt:lpstr>
    </vt:vector>
  </TitlesOfParts>
  <Manager/>
  <Company>Robarts Research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Drangova</dc:creator>
  <cp:keywords/>
  <dc:description/>
  <cp:lastModifiedBy>Jason Tzu Chieh Kai</cp:lastModifiedBy>
  <cp:revision>272</cp:revision>
  <cp:lastPrinted>2006-04-25T18:42:00Z</cp:lastPrinted>
  <dcterms:created xsi:type="dcterms:W3CDTF">2005-06-13T21:25:59Z</dcterms:created>
  <dcterms:modified xsi:type="dcterms:W3CDTF">2019-03-14T15:59:36Z</dcterms:modified>
  <cp:category/>
</cp:coreProperties>
</file>